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C846"/>
    <a:srgbClr val="4D4D4E"/>
    <a:srgbClr val="E0E0E0"/>
    <a:srgbClr val="FDFDFD"/>
    <a:srgbClr val="AEAEAE"/>
    <a:srgbClr val="051D31"/>
    <a:srgbClr val="FFFFFF"/>
    <a:srgbClr val="96D4B4"/>
    <a:srgbClr val="595959"/>
    <a:srgbClr val="15A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217BCE-841D-479E-B28E-CEBC1D50B558}" v="4" dt="2025-08-24T20:43:10.619"/>
    <p1510:client id="{CAFDA25D-8E02-4F5B-AE47-20A8CCF1FE3D}" v="1" dt="2025-08-24T20:48:08.5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8" y="6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zny, Jörn" userId="bf8d5a16-1b5c-4d4c-9cc6-4fef4beecd65" providerId="ADAL" clId="{CAFDA25D-8E02-4F5B-AE47-20A8CCF1FE3D}"/>
    <pc:docChg chg="custSel modSld">
      <pc:chgData name="Wozny, Jörn" userId="bf8d5a16-1b5c-4d4c-9cc6-4fef4beecd65" providerId="ADAL" clId="{CAFDA25D-8E02-4F5B-AE47-20A8CCF1FE3D}" dt="2025-08-24T20:48:21.007" v="138" actId="13926"/>
      <pc:docMkLst>
        <pc:docMk/>
      </pc:docMkLst>
      <pc:sldChg chg="modSp mod">
        <pc:chgData name="Wozny, Jörn" userId="bf8d5a16-1b5c-4d4c-9cc6-4fef4beecd65" providerId="ADAL" clId="{CAFDA25D-8E02-4F5B-AE47-20A8CCF1FE3D}" dt="2025-08-24T20:48:21.007" v="138" actId="13926"/>
        <pc:sldMkLst>
          <pc:docMk/>
          <pc:sldMk cId="1480932975" sldId="284"/>
        </pc:sldMkLst>
        <pc:spChg chg="mod">
          <ac:chgData name="Wozny, Jörn" userId="bf8d5a16-1b5c-4d4c-9cc6-4fef4beecd65" providerId="ADAL" clId="{CAFDA25D-8E02-4F5B-AE47-20A8CCF1FE3D}" dt="2025-08-24T20:44:07.727" v="22" actId="20577"/>
          <ac:spMkLst>
            <pc:docMk/>
            <pc:sldMk cId="1480932975" sldId="284"/>
            <ac:spMk id="2" creationId="{00000000-0000-0000-0000-000000000000}"/>
          </ac:spMkLst>
        </pc:spChg>
        <pc:spChg chg="mod">
          <ac:chgData name="Wozny, Jörn" userId="bf8d5a16-1b5c-4d4c-9cc6-4fef4beecd65" providerId="ADAL" clId="{CAFDA25D-8E02-4F5B-AE47-20A8CCF1FE3D}" dt="2025-08-24T20:44:26.903" v="34" actId="20577"/>
          <ac:spMkLst>
            <pc:docMk/>
            <pc:sldMk cId="1480932975" sldId="284"/>
            <ac:spMk id="57" creationId="{00000000-0000-0000-0000-000000000000}"/>
          </ac:spMkLst>
        </pc:spChg>
        <pc:spChg chg="mod">
          <ac:chgData name="Wozny, Jörn" userId="bf8d5a16-1b5c-4d4c-9cc6-4fef4beecd65" providerId="ADAL" clId="{CAFDA25D-8E02-4F5B-AE47-20A8CCF1FE3D}" dt="2025-08-24T20:44:36.956" v="38" actId="20577"/>
          <ac:spMkLst>
            <pc:docMk/>
            <pc:sldMk cId="1480932975" sldId="284"/>
            <ac:spMk id="58" creationId="{00000000-0000-0000-0000-000000000000}"/>
          </ac:spMkLst>
        </pc:spChg>
        <pc:spChg chg="mod">
          <ac:chgData name="Wozny, Jörn" userId="bf8d5a16-1b5c-4d4c-9cc6-4fef4beecd65" providerId="ADAL" clId="{CAFDA25D-8E02-4F5B-AE47-20A8CCF1FE3D}" dt="2025-08-24T20:44:31.018" v="36" actId="20577"/>
          <ac:spMkLst>
            <pc:docMk/>
            <pc:sldMk cId="1480932975" sldId="284"/>
            <ac:spMk id="59" creationId="{00000000-0000-0000-0000-000000000000}"/>
          </ac:spMkLst>
        </pc:spChg>
        <pc:spChg chg="mod">
          <ac:chgData name="Wozny, Jörn" userId="bf8d5a16-1b5c-4d4c-9cc6-4fef4beecd65" providerId="ADAL" clId="{CAFDA25D-8E02-4F5B-AE47-20A8CCF1FE3D}" dt="2025-08-24T20:44:40.951" v="40" actId="20577"/>
          <ac:spMkLst>
            <pc:docMk/>
            <pc:sldMk cId="1480932975" sldId="284"/>
            <ac:spMk id="60" creationId="{00000000-0000-0000-0000-000000000000}"/>
          </ac:spMkLst>
        </pc:spChg>
        <pc:graphicFrameChg chg="mod modGraphic">
          <ac:chgData name="Wozny, Jörn" userId="bf8d5a16-1b5c-4d4c-9cc6-4fef4beecd65" providerId="ADAL" clId="{CAFDA25D-8E02-4F5B-AE47-20A8CCF1FE3D}" dt="2025-08-24T20:48:10.493" v="137" actId="108"/>
          <ac:graphicFrameMkLst>
            <pc:docMk/>
            <pc:sldMk cId="1480932975" sldId="284"/>
            <ac:graphicFrameMk id="5" creationId="{00000000-0000-0000-0000-000000000000}"/>
          </ac:graphicFrameMkLst>
        </pc:graphicFrameChg>
        <pc:graphicFrameChg chg="modGraphic">
          <ac:chgData name="Wozny, Jörn" userId="bf8d5a16-1b5c-4d4c-9cc6-4fef4beecd65" providerId="ADAL" clId="{CAFDA25D-8E02-4F5B-AE47-20A8CCF1FE3D}" dt="2025-08-24T20:45:16.315" v="67" actId="20577"/>
          <ac:graphicFrameMkLst>
            <pc:docMk/>
            <pc:sldMk cId="1480932975" sldId="284"/>
            <ac:graphicFrameMk id="7" creationId="{00000000-0000-0000-0000-000000000000}"/>
          </ac:graphicFrameMkLst>
        </pc:graphicFrameChg>
        <pc:graphicFrameChg chg="modGraphic">
          <ac:chgData name="Wozny, Jörn" userId="bf8d5a16-1b5c-4d4c-9cc6-4fef4beecd65" providerId="ADAL" clId="{CAFDA25D-8E02-4F5B-AE47-20A8CCF1FE3D}" dt="2025-08-24T20:46:24.790" v="118" actId="20577"/>
          <ac:graphicFrameMkLst>
            <pc:docMk/>
            <pc:sldMk cId="1480932975" sldId="284"/>
            <ac:graphicFrameMk id="10" creationId="{00000000-0000-0000-0000-000000000000}"/>
          </ac:graphicFrameMkLst>
        </pc:graphicFrameChg>
        <pc:graphicFrameChg chg="modGraphic">
          <ac:chgData name="Wozny, Jörn" userId="bf8d5a16-1b5c-4d4c-9cc6-4fef4beecd65" providerId="ADAL" clId="{CAFDA25D-8E02-4F5B-AE47-20A8CCF1FE3D}" dt="2025-08-24T20:48:21.007" v="138" actId="13926"/>
          <ac:graphicFrameMkLst>
            <pc:docMk/>
            <pc:sldMk cId="1480932975" sldId="284"/>
            <ac:graphicFrameMk id="1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480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6602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288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8634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884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948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241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004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6423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173214"/>
            <a:ext cx="11874500" cy="94297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5100" y="6714309"/>
            <a:ext cx="965200" cy="142875"/>
          </a:xfrm>
        </p:spPr>
        <p:txBody>
          <a:bodyPr/>
          <a:lstStyle>
            <a:lvl1pPr>
              <a:defRPr sz="1050" b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A75E260A-D83D-4872-A6C7-98BC36C9B18F}" type="datetimeFigureOut">
              <a:rPr lang="en-IN" smtClean="0"/>
              <a:pPr/>
              <a:t>24-08-2025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714309"/>
            <a:ext cx="4114800" cy="142875"/>
          </a:xfrm>
        </p:spPr>
        <p:txBody>
          <a:bodyPr/>
          <a:lstStyle>
            <a:lvl1pPr>
              <a:defRPr sz="1050" b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658600" y="6714309"/>
            <a:ext cx="381000" cy="142875"/>
          </a:xfrm>
        </p:spPr>
        <p:txBody>
          <a:bodyPr/>
          <a:lstStyle>
            <a:lvl1pPr>
              <a:defRPr sz="1050" b="0">
                <a:solidFill>
                  <a:schemeClr val="accent4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35B91B22-A80C-4ED2-B97D-A5433F86A204}" type="slidenum">
              <a:rPr lang="en-IN" smtClean="0"/>
              <a:pPr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063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96" userDrawn="1">
          <p15:clr>
            <a:srgbClr val="FBAE40"/>
          </p15:clr>
        </p15:guide>
        <p15:guide id="4" orient="horz" pos="4224" userDrawn="1">
          <p15:clr>
            <a:srgbClr val="FBAE40"/>
          </p15:clr>
        </p15:guide>
        <p15:guide id="5" pos="98" userDrawn="1">
          <p15:clr>
            <a:srgbClr val="FBAE40"/>
          </p15:clr>
        </p15:guide>
        <p15:guide id="6" pos="7582" userDrawn="1">
          <p15:clr>
            <a:srgbClr val="FBAE40"/>
          </p15:clr>
        </p15:guide>
        <p15:guide id="7" orient="horz" pos="709" userDrawn="1">
          <p15:clr>
            <a:srgbClr val="FBAE40"/>
          </p15:clr>
        </p15:guide>
        <p15:guide id="8" orient="horz" pos="731" userDrawn="1">
          <p15:clr>
            <a:srgbClr val="FBAE40"/>
          </p15:clr>
        </p15:guide>
        <p15:guide id="9" orient="horz" pos="75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787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096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E260A-D83D-4872-A6C7-98BC36C9B18F}" type="datetimeFigureOut">
              <a:rPr lang="en-IN" smtClean="0"/>
              <a:t>24-08-2025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91B22-A80C-4ED2-B97D-A5433F86A204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837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22" y="1198567"/>
            <a:ext cx="2917371" cy="565892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39" name="Group 438"/>
          <p:cNvGrpSpPr/>
          <p:nvPr/>
        </p:nvGrpSpPr>
        <p:grpSpPr>
          <a:xfrm>
            <a:off x="234427" y="3317770"/>
            <a:ext cx="2442166" cy="3363048"/>
            <a:chOff x="237602" y="3238110"/>
            <a:chExt cx="2442166" cy="3363048"/>
          </a:xfrm>
          <a:solidFill>
            <a:schemeClr val="tx2">
              <a:lumMod val="75000"/>
            </a:schemeClr>
          </a:solidFill>
        </p:grpSpPr>
        <p:grpSp>
          <p:nvGrpSpPr>
            <p:cNvPr id="438" name="Group 437"/>
            <p:cNvGrpSpPr/>
            <p:nvPr/>
          </p:nvGrpSpPr>
          <p:grpSpPr>
            <a:xfrm>
              <a:off x="237602" y="3598918"/>
              <a:ext cx="2442166" cy="3002240"/>
              <a:chOff x="181916" y="3598918"/>
              <a:chExt cx="2442166" cy="3002240"/>
            </a:xfrm>
            <a:grpFill/>
          </p:grpSpPr>
          <p:grpSp>
            <p:nvGrpSpPr>
              <p:cNvPr id="434" name="Group 433"/>
              <p:cNvGrpSpPr/>
              <p:nvPr/>
            </p:nvGrpSpPr>
            <p:grpSpPr>
              <a:xfrm>
                <a:off x="258473" y="3598918"/>
                <a:ext cx="2365609" cy="750560"/>
                <a:chOff x="258473" y="3598918"/>
                <a:chExt cx="2365609" cy="750560"/>
              </a:xfrm>
              <a:grpFill/>
            </p:grpSpPr>
            <p:sp>
              <p:nvSpPr>
                <p:cNvPr id="34" name="Chevron 33"/>
                <p:cNvSpPr/>
                <p:nvPr/>
              </p:nvSpPr>
              <p:spPr>
                <a:xfrm rot="16200000">
                  <a:off x="1032050" y="3941033"/>
                  <a:ext cx="750560" cy="66330"/>
                </a:xfrm>
                <a:prstGeom prst="chevron">
                  <a:avLst/>
                </a:prstGeom>
                <a:solidFill>
                  <a:schemeClr val="accent3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accent4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 flipH="1">
                  <a:off x="258473" y="3758755"/>
                  <a:ext cx="1079267" cy="430887"/>
                </a:xfrm>
                <a:prstGeom prst="rect">
                  <a:avLst/>
                </a:prstGeom>
                <a:solidFill>
                  <a:schemeClr val="accent3">
                    <a:lumMod val="6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sz="1100" i="1" dirty="0">
                      <a:solidFill>
                        <a:schemeClr val="accent3"/>
                      </a:solidFill>
                    </a:rPr>
                    <a:t>Full Benefits Possible By</a:t>
                  </a:r>
                </a:p>
              </p:txBody>
            </p:sp>
            <p:grpSp>
              <p:nvGrpSpPr>
                <p:cNvPr id="430" name="Group 429"/>
                <p:cNvGrpSpPr/>
                <p:nvPr/>
              </p:nvGrpSpPr>
              <p:grpSpPr>
                <a:xfrm>
                  <a:off x="1374163" y="3843393"/>
                  <a:ext cx="1249919" cy="261610"/>
                  <a:chOff x="1374163" y="3779220"/>
                  <a:chExt cx="1249919" cy="261610"/>
                </a:xfrm>
                <a:grpFill/>
              </p:grpSpPr>
              <p:sp>
                <p:nvSpPr>
                  <p:cNvPr id="35" name="Chevron 34"/>
                  <p:cNvSpPr/>
                  <p:nvPr/>
                </p:nvSpPr>
                <p:spPr>
                  <a:xfrm flipH="1">
                    <a:off x="1374163" y="3783025"/>
                    <a:ext cx="1249919" cy="254000"/>
                  </a:xfrm>
                  <a:custGeom>
                    <a:avLst/>
                    <a:gdLst>
                      <a:gd name="connsiteX0" fmla="*/ 0 w 1131438"/>
                      <a:gd name="connsiteY0" fmla="*/ 0 h 254000"/>
                      <a:gd name="connsiteX1" fmla="*/ 1059858 w 1131438"/>
                      <a:gd name="connsiteY1" fmla="*/ 0 h 254000"/>
                      <a:gd name="connsiteX2" fmla="*/ 1131438 w 1131438"/>
                      <a:gd name="connsiteY2" fmla="*/ 127000 h 254000"/>
                      <a:gd name="connsiteX3" fmla="*/ 1059858 w 1131438"/>
                      <a:gd name="connsiteY3" fmla="*/ 254000 h 254000"/>
                      <a:gd name="connsiteX4" fmla="*/ 0 w 1131438"/>
                      <a:gd name="connsiteY4" fmla="*/ 254000 h 254000"/>
                      <a:gd name="connsiteX5" fmla="*/ 71580 w 1131438"/>
                      <a:gd name="connsiteY5" fmla="*/ 127000 h 254000"/>
                      <a:gd name="connsiteX6" fmla="*/ 0 w 1131438"/>
                      <a:gd name="connsiteY6" fmla="*/ 0 h 254000"/>
                      <a:gd name="connsiteX0" fmla="*/ 0 w 1059858"/>
                      <a:gd name="connsiteY0" fmla="*/ 0 h 254000"/>
                      <a:gd name="connsiteX1" fmla="*/ 1059858 w 1059858"/>
                      <a:gd name="connsiteY1" fmla="*/ 0 h 254000"/>
                      <a:gd name="connsiteX2" fmla="*/ 1059858 w 1059858"/>
                      <a:gd name="connsiteY2" fmla="*/ 254000 h 254000"/>
                      <a:gd name="connsiteX3" fmla="*/ 0 w 1059858"/>
                      <a:gd name="connsiteY3" fmla="*/ 254000 h 254000"/>
                      <a:gd name="connsiteX4" fmla="*/ 71580 w 1059858"/>
                      <a:gd name="connsiteY4" fmla="*/ 127000 h 254000"/>
                      <a:gd name="connsiteX5" fmla="*/ 0 w 1059858"/>
                      <a:gd name="connsiteY5" fmla="*/ 0 h 25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59858" h="254000">
                        <a:moveTo>
                          <a:pt x="0" y="0"/>
                        </a:moveTo>
                        <a:lnTo>
                          <a:pt x="1059858" y="0"/>
                        </a:lnTo>
                        <a:lnTo>
                          <a:pt x="1059858" y="254000"/>
                        </a:lnTo>
                        <a:lnTo>
                          <a:pt x="0" y="254000"/>
                        </a:lnTo>
                        <a:lnTo>
                          <a:pt x="71580" y="1270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accent3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solidFill>
                        <a:schemeClr val="accent4">
                          <a:lumMod val="75000"/>
                          <a:lumOff val="25000"/>
                        </a:schemeClr>
                      </a:solidFill>
                    </a:endParaRPr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 flipH="1">
                    <a:off x="1459489" y="3779220"/>
                    <a:ext cx="1079267" cy="261610"/>
                  </a:xfrm>
                  <a:prstGeom prst="rect">
                    <a:avLst/>
                  </a:prstGeom>
                  <a:solidFill>
                    <a:schemeClr val="accent3">
                      <a:lumMod val="65000"/>
                    </a:schemeClr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ts val="300"/>
                      </a:spcBef>
                      <a:spcAft>
                        <a:spcPts val="300"/>
                      </a:spcAft>
                    </a:pPr>
                    <a:r>
                      <a:rPr lang="en-US" sz="1050" b="1" i="1" dirty="0">
                        <a:solidFill>
                          <a:schemeClr val="accent3"/>
                        </a:solidFill>
                      </a:rPr>
                      <a:t>01/01/26</a:t>
                    </a:r>
                  </a:p>
                </p:txBody>
              </p:sp>
            </p:grpSp>
          </p:grpSp>
          <p:grpSp>
            <p:nvGrpSpPr>
              <p:cNvPr id="436" name="Group 435"/>
              <p:cNvGrpSpPr/>
              <p:nvPr/>
            </p:nvGrpSpPr>
            <p:grpSpPr>
              <a:xfrm>
                <a:off x="181916" y="5100038"/>
                <a:ext cx="2442166" cy="750560"/>
                <a:chOff x="181916" y="5100038"/>
                <a:chExt cx="2442166" cy="750560"/>
              </a:xfrm>
              <a:grpFill/>
            </p:grpSpPr>
            <p:sp>
              <p:nvSpPr>
                <p:cNvPr id="47" name="Chevron 46"/>
                <p:cNvSpPr/>
                <p:nvPr/>
              </p:nvSpPr>
              <p:spPr>
                <a:xfrm rot="16200000">
                  <a:off x="1032050" y="5442153"/>
                  <a:ext cx="750560" cy="66330"/>
                </a:xfrm>
                <a:prstGeom prst="chevron">
                  <a:avLst/>
                </a:prstGeom>
                <a:solidFill>
                  <a:schemeClr val="accent3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accent4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 flipH="1">
                  <a:off x="181916" y="5259875"/>
                  <a:ext cx="1155824" cy="430887"/>
                </a:xfrm>
                <a:prstGeom prst="rect">
                  <a:avLst/>
                </a:prstGeom>
                <a:solidFill>
                  <a:schemeClr val="accent3">
                    <a:lumMod val="6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sz="1100" i="1" dirty="0">
                      <a:solidFill>
                        <a:schemeClr val="accent3"/>
                      </a:solidFill>
                    </a:rPr>
                    <a:t>Possible Transition By</a:t>
                  </a:r>
                </a:p>
              </p:txBody>
            </p:sp>
            <p:grpSp>
              <p:nvGrpSpPr>
                <p:cNvPr id="432" name="Group 431"/>
                <p:cNvGrpSpPr/>
                <p:nvPr/>
              </p:nvGrpSpPr>
              <p:grpSpPr>
                <a:xfrm>
                  <a:off x="1374163" y="5344513"/>
                  <a:ext cx="1249919" cy="261610"/>
                  <a:chOff x="1374163" y="5314034"/>
                  <a:chExt cx="1249919" cy="261610"/>
                </a:xfrm>
                <a:grpFill/>
              </p:grpSpPr>
              <p:sp>
                <p:nvSpPr>
                  <p:cNvPr id="50" name="Chevron 34"/>
                  <p:cNvSpPr/>
                  <p:nvPr/>
                </p:nvSpPr>
                <p:spPr>
                  <a:xfrm flipH="1">
                    <a:off x="1374163" y="5317839"/>
                    <a:ext cx="1249919" cy="254000"/>
                  </a:xfrm>
                  <a:custGeom>
                    <a:avLst/>
                    <a:gdLst>
                      <a:gd name="connsiteX0" fmla="*/ 0 w 1131438"/>
                      <a:gd name="connsiteY0" fmla="*/ 0 h 254000"/>
                      <a:gd name="connsiteX1" fmla="*/ 1059858 w 1131438"/>
                      <a:gd name="connsiteY1" fmla="*/ 0 h 254000"/>
                      <a:gd name="connsiteX2" fmla="*/ 1131438 w 1131438"/>
                      <a:gd name="connsiteY2" fmla="*/ 127000 h 254000"/>
                      <a:gd name="connsiteX3" fmla="*/ 1059858 w 1131438"/>
                      <a:gd name="connsiteY3" fmla="*/ 254000 h 254000"/>
                      <a:gd name="connsiteX4" fmla="*/ 0 w 1131438"/>
                      <a:gd name="connsiteY4" fmla="*/ 254000 h 254000"/>
                      <a:gd name="connsiteX5" fmla="*/ 71580 w 1131438"/>
                      <a:gd name="connsiteY5" fmla="*/ 127000 h 254000"/>
                      <a:gd name="connsiteX6" fmla="*/ 0 w 1131438"/>
                      <a:gd name="connsiteY6" fmla="*/ 0 h 254000"/>
                      <a:gd name="connsiteX0" fmla="*/ 0 w 1059858"/>
                      <a:gd name="connsiteY0" fmla="*/ 0 h 254000"/>
                      <a:gd name="connsiteX1" fmla="*/ 1059858 w 1059858"/>
                      <a:gd name="connsiteY1" fmla="*/ 0 h 254000"/>
                      <a:gd name="connsiteX2" fmla="*/ 1059858 w 1059858"/>
                      <a:gd name="connsiteY2" fmla="*/ 254000 h 254000"/>
                      <a:gd name="connsiteX3" fmla="*/ 0 w 1059858"/>
                      <a:gd name="connsiteY3" fmla="*/ 254000 h 254000"/>
                      <a:gd name="connsiteX4" fmla="*/ 71580 w 1059858"/>
                      <a:gd name="connsiteY4" fmla="*/ 127000 h 254000"/>
                      <a:gd name="connsiteX5" fmla="*/ 0 w 1059858"/>
                      <a:gd name="connsiteY5" fmla="*/ 0 h 25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59858" h="254000">
                        <a:moveTo>
                          <a:pt x="0" y="0"/>
                        </a:moveTo>
                        <a:lnTo>
                          <a:pt x="1059858" y="0"/>
                        </a:lnTo>
                        <a:lnTo>
                          <a:pt x="1059858" y="254000"/>
                        </a:lnTo>
                        <a:lnTo>
                          <a:pt x="0" y="254000"/>
                        </a:lnTo>
                        <a:lnTo>
                          <a:pt x="71580" y="1270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accent3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solidFill>
                        <a:schemeClr val="accent4">
                          <a:lumMod val="75000"/>
                          <a:lumOff val="25000"/>
                        </a:schemeClr>
                      </a:solidFill>
                    </a:endParaRP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 flipH="1">
                    <a:off x="1459489" y="5314034"/>
                    <a:ext cx="1079267" cy="261610"/>
                  </a:xfrm>
                  <a:prstGeom prst="rect">
                    <a:avLst/>
                  </a:prstGeom>
                  <a:solidFill>
                    <a:schemeClr val="accent3">
                      <a:lumMod val="65000"/>
                    </a:schemeClr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ts val="300"/>
                      </a:spcBef>
                      <a:spcAft>
                        <a:spcPts val="300"/>
                      </a:spcAft>
                    </a:pPr>
                    <a:r>
                      <a:rPr lang="en-US" sz="1050" b="1" i="1" dirty="0">
                        <a:solidFill>
                          <a:schemeClr val="accent3"/>
                        </a:solidFill>
                      </a:rPr>
                      <a:t>01/07/25</a:t>
                    </a:r>
                  </a:p>
                </p:txBody>
              </p:sp>
            </p:grpSp>
          </p:grpSp>
          <p:grpSp>
            <p:nvGrpSpPr>
              <p:cNvPr id="435" name="Group 434"/>
              <p:cNvGrpSpPr/>
              <p:nvPr/>
            </p:nvGrpSpPr>
            <p:grpSpPr>
              <a:xfrm>
                <a:off x="191295" y="4349478"/>
                <a:ext cx="2360878" cy="750560"/>
                <a:chOff x="191295" y="4349478"/>
                <a:chExt cx="2360878" cy="750560"/>
              </a:xfrm>
              <a:grpFill/>
            </p:grpSpPr>
            <p:sp>
              <p:nvSpPr>
                <p:cNvPr id="46" name="Chevron 45"/>
                <p:cNvSpPr/>
                <p:nvPr/>
              </p:nvSpPr>
              <p:spPr>
                <a:xfrm rot="16200000">
                  <a:off x="1032050" y="4691593"/>
                  <a:ext cx="750560" cy="66330"/>
                </a:xfrm>
                <a:prstGeom prst="chevron">
                  <a:avLst/>
                </a:prstGeom>
                <a:solidFill>
                  <a:schemeClr val="accent3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accent4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 flipH="1">
                  <a:off x="1472906" y="4509315"/>
                  <a:ext cx="1079267" cy="430887"/>
                </a:xfrm>
                <a:prstGeom prst="rect">
                  <a:avLst/>
                </a:prstGeom>
                <a:solidFill>
                  <a:schemeClr val="accent3">
                    <a:lumMod val="6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sz="1100" i="1" dirty="0">
                      <a:solidFill>
                        <a:schemeClr val="accent3"/>
                      </a:solidFill>
                    </a:rPr>
                    <a:t>Go - Live Possible By</a:t>
                  </a:r>
                </a:p>
              </p:txBody>
            </p:sp>
            <p:grpSp>
              <p:nvGrpSpPr>
                <p:cNvPr id="431" name="Group 430"/>
                <p:cNvGrpSpPr/>
                <p:nvPr/>
              </p:nvGrpSpPr>
              <p:grpSpPr>
                <a:xfrm>
                  <a:off x="191295" y="4593953"/>
                  <a:ext cx="1249200" cy="261610"/>
                  <a:chOff x="191295" y="4597897"/>
                  <a:chExt cx="1249200" cy="261610"/>
                </a:xfrm>
                <a:grpFill/>
              </p:grpSpPr>
              <p:sp>
                <p:nvSpPr>
                  <p:cNvPr id="51" name="Chevron 34"/>
                  <p:cNvSpPr/>
                  <p:nvPr/>
                </p:nvSpPr>
                <p:spPr>
                  <a:xfrm>
                    <a:off x="191295" y="4601702"/>
                    <a:ext cx="1249200" cy="254000"/>
                  </a:xfrm>
                  <a:custGeom>
                    <a:avLst/>
                    <a:gdLst>
                      <a:gd name="connsiteX0" fmla="*/ 0 w 1131438"/>
                      <a:gd name="connsiteY0" fmla="*/ 0 h 254000"/>
                      <a:gd name="connsiteX1" fmla="*/ 1059858 w 1131438"/>
                      <a:gd name="connsiteY1" fmla="*/ 0 h 254000"/>
                      <a:gd name="connsiteX2" fmla="*/ 1131438 w 1131438"/>
                      <a:gd name="connsiteY2" fmla="*/ 127000 h 254000"/>
                      <a:gd name="connsiteX3" fmla="*/ 1059858 w 1131438"/>
                      <a:gd name="connsiteY3" fmla="*/ 254000 h 254000"/>
                      <a:gd name="connsiteX4" fmla="*/ 0 w 1131438"/>
                      <a:gd name="connsiteY4" fmla="*/ 254000 h 254000"/>
                      <a:gd name="connsiteX5" fmla="*/ 71580 w 1131438"/>
                      <a:gd name="connsiteY5" fmla="*/ 127000 h 254000"/>
                      <a:gd name="connsiteX6" fmla="*/ 0 w 1131438"/>
                      <a:gd name="connsiteY6" fmla="*/ 0 h 254000"/>
                      <a:gd name="connsiteX0" fmla="*/ 0 w 1059858"/>
                      <a:gd name="connsiteY0" fmla="*/ 0 h 254000"/>
                      <a:gd name="connsiteX1" fmla="*/ 1059858 w 1059858"/>
                      <a:gd name="connsiteY1" fmla="*/ 0 h 254000"/>
                      <a:gd name="connsiteX2" fmla="*/ 1059858 w 1059858"/>
                      <a:gd name="connsiteY2" fmla="*/ 254000 h 254000"/>
                      <a:gd name="connsiteX3" fmla="*/ 0 w 1059858"/>
                      <a:gd name="connsiteY3" fmla="*/ 254000 h 254000"/>
                      <a:gd name="connsiteX4" fmla="*/ 71580 w 1059858"/>
                      <a:gd name="connsiteY4" fmla="*/ 127000 h 254000"/>
                      <a:gd name="connsiteX5" fmla="*/ 0 w 1059858"/>
                      <a:gd name="connsiteY5" fmla="*/ 0 h 25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59858" h="254000">
                        <a:moveTo>
                          <a:pt x="0" y="0"/>
                        </a:moveTo>
                        <a:lnTo>
                          <a:pt x="1059858" y="0"/>
                        </a:lnTo>
                        <a:lnTo>
                          <a:pt x="1059858" y="254000"/>
                        </a:lnTo>
                        <a:lnTo>
                          <a:pt x="0" y="254000"/>
                        </a:lnTo>
                        <a:lnTo>
                          <a:pt x="71580" y="1270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accent3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solidFill>
                        <a:schemeClr val="accent4">
                          <a:lumMod val="75000"/>
                          <a:lumOff val="25000"/>
                        </a:schemeClr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 flipH="1">
                    <a:off x="276262" y="4597897"/>
                    <a:ext cx="1079267" cy="261610"/>
                  </a:xfrm>
                  <a:prstGeom prst="rect">
                    <a:avLst/>
                  </a:prstGeom>
                  <a:solidFill>
                    <a:schemeClr val="accent3">
                      <a:lumMod val="65000"/>
                    </a:schemeClr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ts val="300"/>
                      </a:spcBef>
                      <a:spcAft>
                        <a:spcPts val="300"/>
                      </a:spcAft>
                    </a:pPr>
                    <a:r>
                      <a:rPr lang="en-US" sz="1050" b="1" i="1" dirty="0">
                        <a:solidFill>
                          <a:schemeClr val="accent3"/>
                        </a:solidFill>
                      </a:rPr>
                      <a:t>01/10/25</a:t>
                    </a:r>
                  </a:p>
                </p:txBody>
              </p:sp>
            </p:grpSp>
          </p:grpSp>
          <p:grpSp>
            <p:nvGrpSpPr>
              <p:cNvPr id="437" name="Group 436"/>
              <p:cNvGrpSpPr/>
              <p:nvPr/>
            </p:nvGrpSpPr>
            <p:grpSpPr>
              <a:xfrm>
                <a:off x="191295" y="5850598"/>
                <a:ext cx="2280771" cy="750560"/>
                <a:chOff x="191295" y="5850598"/>
                <a:chExt cx="2280771" cy="750560"/>
              </a:xfrm>
              <a:grpFill/>
            </p:grpSpPr>
            <p:sp>
              <p:nvSpPr>
                <p:cNvPr id="48" name="Chevron 47"/>
                <p:cNvSpPr/>
                <p:nvPr/>
              </p:nvSpPr>
              <p:spPr>
                <a:xfrm rot="16200000">
                  <a:off x="1032050" y="6192713"/>
                  <a:ext cx="750560" cy="66330"/>
                </a:xfrm>
                <a:prstGeom prst="chevron">
                  <a:avLst/>
                </a:prstGeom>
                <a:solidFill>
                  <a:schemeClr val="accent3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solidFill>
                      <a:schemeClr val="accent4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 flipH="1">
                  <a:off x="1472904" y="6010435"/>
                  <a:ext cx="999162" cy="430887"/>
                </a:xfrm>
                <a:prstGeom prst="rect">
                  <a:avLst/>
                </a:prstGeom>
                <a:solidFill>
                  <a:schemeClr val="accent3">
                    <a:lumMod val="65000"/>
                  </a:schemeClr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sz="1100" i="1" dirty="0">
                      <a:solidFill>
                        <a:schemeClr val="accent3"/>
                      </a:solidFill>
                    </a:rPr>
                    <a:t>Needed Decision By</a:t>
                  </a:r>
                </a:p>
              </p:txBody>
            </p:sp>
            <p:grpSp>
              <p:nvGrpSpPr>
                <p:cNvPr id="433" name="Group 432"/>
                <p:cNvGrpSpPr/>
                <p:nvPr/>
              </p:nvGrpSpPr>
              <p:grpSpPr>
                <a:xfrm>
                  <a:off x="191295" y="6095073"/>
                  <a:ext cx="1249200" cy="261610"/>
                  <a:chOff x="191295" y="6010286"/>
                  <a:chExt cx="1249200" cy="261610"/>
                </a:xfrm>
                <a:grpFill/>
              </p:grpSpPr>
              <p:sp>
                <p:nvSpPr>
                  <p:cNvPr id="52" name="Chevron 34"/>
                  <p:cNvSpPr/>
                  <p:nvPr/>
                </p:nvSpPr>
                <p:spPr>
                  <a:xfrm>
                    <a:off x="191295" y="6014091"/>
                    <a:ext cx="1249200" cy="254000"/>
                  </a:xfrm>
                  <a:custGeom>
                    <a:avLst/>
                    <a:gdLst>
                      <a:gd name="connsiteX0" fmla="*/ 0 w 1131438"/>
                      <a:gd name="connsiteY0" fmla="*/ 0 h 254000"/>
                      <a:gd name="connsiteX1" fmla="*/ 1059858 w 1131438"/>
                      <a:gd name="connsiteY1" fmla="*/ 0 h 254000"/>
                      <a:gd name="connsiteX2" fmla="*/ 1131438 w 1131438"/>
                      <a:gd name="connsiteY2" fmla="*/ 127000 h 254000"/>
                      <a:gd name="connsiteX3" fmla="*/ 1059858 w 1131438"/>
                      <a:gd name="connsiteY3" fmla="*/ 254000 h 254000"/>
                      <a:gd name="connsiteX4" fmla="*/ 0 w 1131438"/>
                      <a:gd name="connsiteY4" fmla="*/ 254000 h 254000"/>
                      <a:gd name="connsiteX5" fmla="*/ 71580 w 1131438"/>
                      <a:gd name="connsiteY5" fmla="*/ 127000 h 254000"/>
                      <a:gd name="connsiteX6" fmla="*/ 0 w 1131438"/>
                      <a:gd name="connsiteY6" fmla="*/ 0 h 254000"/>
                      <a:gd name="connsiteX0" fmla="*/ 0 w 1059858"/>
                      <a:gd name="connsiteY0" fmla="*/ 0 h 254000"/>
                      <a:gd name="connsiteX1" fmla="*/ 1059858 w 1059858"/>
                      <a:gd name="connsiteY1" fmla="*/ 0 h 254000"/>
                      <a:gd name="connsiteX2" fmla="*/ 1059858 w 1059858"/>
                      <a:gd name="connsiteY2" fmla="*/ 254000 h 254000"/>
                      <a:gd name="connsiteX3" fmla="*/ 0 w 1059858"/>
                      <a:gd name="connsiteY3" fmla="*/ 254000 h 254000"/>
                      <a:gd name="connsiteX4" fmla="*/ 71580 w 1059858"/>
                      <a:gd name="connsiteY4" fmla="*/ 127000 h 254000"/>
                      <a:gd name="connsiteX5" fmla="*/ 0 w 1059858"/>
                      <a:gd name="connsiteY5" fmla="*/ 0 h 254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059858" h="254000">
                        <a:moveTo>
                          <a:pt x="0" y="0"/>
                        </a:moveTo>
                        <a:lnTo>
                          <a:pt x="1059858" y="0"/>
                        </a:lnTo>
                        <a:lnTo>
                          <a:pt x="1059858" y="254000"/>
                        </a:lnTo>
                        <a:lnTo>
                          <a:pt x="0" y="254000"/>
                        </a:lnTo>
                        <a:lnTo>
                          <a:pt x="71580" y="12700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chemeClr val="accent3">
                      <a:lumMod val="6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IN">
                      <a:solidFill>
                        <a:schemeClr val="accent4">
                          <a:lumMod val="75000"/>
                          <a:lumOff val="25000"/>
                        </a:schemeClr>
                      </a:solidFill>
                    </a:endParaRPr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 flipH="1">
                    <a:off x="276262" y="6010286"/>
                    <a:ext cx="1079267" cy="261610"/>
                  </a:xfrm>
                  <a:prstGeom prst="rect">
                    <a:avLst/>
                  </a:prstGeom>
                  <a:solidFill>
                    <a:schemeClr val="accent3">
                      <a:lumMod val="65000"/>
                    </a:schemeClr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spcBef>
                        <a:spcPts val="300"/>
                      </a:spcBef>
                      <a:spcAft>
                        <a:spcPts val="300"/>
                      </a:spcAft>
                    </a:pPr>
                    <a:r>
                      <a:rPr lang="en-US" sz="1050" b="1" i="1" dirty="0">
                        <a:solidFill>
                          <a:schemeClr val="accent3"/>
                        </a:solidFill>
                      </a:rPr>
                      <a:t>01/06/25</a:t>
                    </a:r>
                  </a:p>
                </p:txBody>
              </p:sp>
            </p:grpSp>
          </p:grpSp>
        </p:grpSp>
        <p:grpSp>
          <p:nvGrpSpPr>
            <p:cNvPr id="429" name="Group 428"/>
            <p:cNvGrpSpPr/>
            <p:nvPr/>
          </p:nvGrpSpPr>
          <p:grpSpPr>
            <a:xfrm>
              <a:off x="507919" y="3238110"/>
              <a:ext cx="2002515" cy="276999"/>
              <a:chOff x="288794" y="3238110"/>
              <a:chExt cx="2002515" cy="276999"/>
            </a:xfrm>
            <a:grpFill/>
          </p:grpSpPr>
          <p:sp>
            <p:nvSpPr>
              <p:cNvPr id="17" name="TextBox 16"/>
              <p:cNvSpPr txBox="1"/>
              <p:nvPr/>
            </p:nvSpPr>
            <p:spPr>
              <a:xfrm flipH="1">
                <a:off x="704022" y="3238110"/>
                <a:ext cx="1587287" cy="276999"/>
              </a:xfrm>
              <a:prstGeom prst="rect">
                <a:avLst/>
              </a:prstGeom>
              <a:solidFill>
                <a:schemeClr val="accent3">
                  <a:lumMod val="6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IN" sz="1200" b="1" dirty="0">
                    <a:solidFill>
                      <a:schemeClr val="accent3"/>
                    </a:solidFill>
                  </a:rPr>
                  <a:t>Possible Time Frame</a:t>
                </a:r>
              </a:p>
            </p:txBody>
          </p:sp>
          <p:sp>
            <p:nvSpPr>
              <p:cNvPr id="427" name="Freeform 395"/>
              <p:cNvSpPr>
                <a:spLocks noEditPoints="1"/>
              </p:cNvSpPr>
              <p:nvPr/>
            </p:nvSpPr>
            <p:spPr bwMode="auto">
              <a:xfrm>
                <a:off x="288794" y="3251860"/>
                <a:ext cx="242887" cy="242888"/>
              </a:xfrm>
              <a:custGeom>
                <a:avLst/>
                <a:gdLst>
                  <a:gd name="T0" fmla="*/ 0 w 1960"/>
                  <a:gd name="T1" fmla="*/ 560 h 1960"/>
                  <a:gd name="T2" fmla="*/ 70 w 1960"/>
                  <a:gd name="T3" fmla="*/ 140 h 1960"/>
                  <a:gd name="T4" fmla="*/ 525 w 1960"/>
                  <a:gd name="T5" fmla="*/ 411 h 1960"/>
                  <a:gd name="T6" fmla="*/ 630 w 1960"/>
                  <a:gd name="T7" fmla="*/ 140 h 1960"/>
                  <a:gd name="T8" fmla="*/ 945 w 1960"/>
                  <a:gd name="T9" fmla="*/ 411 h 1960"/>
                  <a:gd name="T10" fmla="*/ 1050 w 1960"/>
                  <a:gd name="T11" fmla="*/ 140 h 1960"/>
                  <a:gd name="T12" fmla="*/ 1365 w 1960"/>
                  <a:gd name="T13" fmla="*/ 411 h 1960"/>
                  <a:gd name="T14" fmla="*/ 1470 w 1960"/>
                  <a:gd name="T15" fmla="*/ 140 h 1960"/>
                  <a:gd name="T16" fmla="*/ 1960 w 1960"/>
                  <a:gd name="T17" fmla="*/ 210 h 1960"/>
                  <a:gd name="T18" fmla="*/ 1940 w 1960"/>
                  <a:gd name="T19" fmla="*/ 1939 h 1960"/>
                  <a:gd name="T20" fmla="*/ 21 w 1960"/>
                  <a:gd name="T21" fmla="*/ 1939 h 1960"/>
                  <a:gd name="T22" fmla="*/ 1960 w 1960"/>
                  <a:gd name="T23" fmla="*/ 700 h 1960"/>
                  <a:gd name="T24" fmla="*/ 630 w 1960"/>
                  <a:gd name="T25" fmla="*/ 1470 h 1960"/>
                  <a:gd name="T26" fmla="*/ 289 w 1960"/>
                  <a:gd name="T27" fmla="*/ 1575 h 1960"/>
                  <a:gd name="T28" fmla="*/ 680 w 1960"/>
                  <a:gd name="T29" fmla="*/ 1589 h 1960"/>
                  <a:gd name="T30" fmla="*/ 680 w 1960"/>
                  <a:gd name="T31" fmla="*/ 1210 h 1960"/>
                  <a:gd name="T32" fmla="*/ 289 w 1960"/>
                  <a:gd name="T33" fmla="*/ 1225 h 1960"/>
                  <a:gd name="T34" fmla="*/ 630 w 1960"/>
                  <a:gd name="T35" fmla="*/ 1330 h 1960"/>
                  <a:gd name="T36" fmla="*/ 700 w 1960"/>
                  <a:gd name="T37" fmla="*/ 980 h 1960"/>
                  <a:gd name="T38" fmla="*/ 350 w 1960"/>
                  <a:gd name="T39" fmla="*/ 910 h 1960"/>
                  <a:gd name="T40" fmla="*/ 350 w 1960"/>
                  <a:gd name="T41" fmla="*/ 1050 h 1960"/>
                  <a:gd name="T42" fmla="*/ 700 w 1960"/>
                  <a:gd name="T43" fmla="*/ 980 h 1960"/>
                  <a:gd name="T44" fmla="*/ 1120 w 1960"/>
                  <a:gd name="T45" fmla="*/ 1470 h 1960"/>
                  <a:gd name="T46" fmla="*/ 779 w 1960"/>
                  <a:gd name="T47" fmla="*/ 1575 h 1960"/>
                  <a:gd name="T48" fmla="*/ 1170 w 1960"/>
                  <a:gd name="T49" fmla="*/ 1589 h 1960"/>
                  <a:gd name="T50" fmla="*/ 1170 w 1960"/>
                  <a:gd name="T51" fmla="*/ 1210 h 1960"/>
                  <a:gd name="T52" fmla="*/ 779 w 1960"/>
                  <a:gd name="T53" fmla="*/ 1225 h 1960"/>
                  <a:gd name="T54" fmla="*/ 1120 w 1960"/>
                  <a:gd name="T55" fmla="*/ 1330 h 1960"/>
                  <a:gd name="T56" fmla="*/ 1190 w 1960"/>
                  <a:gd name="T57" fmla="*/ 980 h 1960"/>
                  <a:gd name="T58" fmla="*/ 840 w 1960"/>
                  <a:gd name="T59" fmla="*/ 910 h 1960"/>
                  <a:gd name="T60" fmla="*/ 840 w 1960"/>
                  <a:gd name="T61" fmla="*/ 1050 h 1960"/>
                  <a:gd name="T62" fmla="*/ 1190 w 1960"/>
                  <a:gd name="T63" fmla="*/ 980 h 1960"/>
                  <a:gd name="T64" fmla="*/ 1610 w 1960"/>
                  <a:gd name="T65" fmla="*/ 1470 h 1960"/>
                  <a:gd name="T66" fmla="*/ 1269 w 1960"/>
                  <a:gd name="T67" fmla="*/ 1575 h 1960"/>
                  <a:gd name="T68" fmla="*/ 1660 w 1960"/>
                  <a:gd name="T69" fmla="*/ 1589 h 1960"/>
                  <a:gd name="T70" fmla="*/ 1660 w 1960"/>
                  <a:gd name="T71" fmla="*/ 1210 h 1960"/>
                  <a:gd name="T72" fmla="*/ 1269 w 1960"/>
                  <a:gd name="T73" fmla="*/ 1225 h 1960"/>
                  <a:gd name="T74" fmla="*/ 1610 w 1960"/>
                  <a:gd name="T75" fmla="*/ 1330 h 1960"/>
                  <a:gd name="T76" fmla="*/ 1680 w 1960"/>
                  <a:gd name="T77" fmla="*/ 980 h 1960"/>
                  <a:gd name="T78" fmla="*/ 1330 w 1960"/>
                  <a:gd name="T79" fmla="*/ 910 h 1960"/>
                  <a:gd name="T80" fmla="*/ 1330 w 1960"/>
                  <a:gd name="T81" fmla="*/ 1050 h 1960"/>
                  <a:gd name="T82" fmla="*/ 1680 w 1960"/>
                  <a:gd name="T83" fmla="*/ 980 h 1960"/>
                  <a:gd name="T84" fmla="*/ 910 w 1960"/>
                  <a:gd name="T85" fmla="*/ 70 h 1960"/>
                  <a:gd name="T86" fmla="*/ 1050 w 1960"/>
                  <a:gd name="T87" fmla="*/ 70 h 1960"/>
                  <a:gd name="T88" fmla="*/ 560 w 1960"/>
                  <a:gd name="T89" fmla="*/ 0 h 1960"/>
                  <a:gd name="T90" fmla="*/ 490 w 1960"/>
                  <a:gd name="T91" fmla="*/ 140 h 1960"/>
                  <a:gd name="T92" fmla="*/ 610 w 1960"/>
                  <a:gd name="T93" fmla="*/ 20 h 1960"/>
                  <a:gd name="T94" fmla="*/ 1351 w 1960"/>
                  <a:gd name="T95" fmla="*/ 20 h 1960"/>
                  <a:gd name="T96" fmla="*/ 1470 w 1960"/>
                  <a:gd name="T97" fmla="*/ 140 h 1960"/>
                  <a:gd name="T98" fmla="*/ 1400 w 1960"/>
                  <a:gd name="T99" fmla="*/ 0 h 1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960" h="1960">
                    <a:moveTo>
                      <a:pt x="1960" y="210"/>
                    </a:moveTo>
                    <a:cubicBezTo>
                      <a:pt x="1960" y="560"/>
                      <a:pt x="1960" y="560"/>
                      <a:pt x="1960" y="560"/>
                    </a:cubicBezTo>
                    <a:cubicBezTo>
                      <a:pt x="0" y="560"/>
                      <a:pt x="0" y="560"/>
                      <a:pt x="0" y="560"/>
                    </a:cubicBezTo>
                    <a:cubicBezTo>
                      <a:pt x="0" y="210"/>
                      <a:pt x="0" y="210"/>
                      <a:pt x="0" y="210"/>
                    </a:cubicBezTo>
                    <a:cubicBezTo>
                      <a:pt x="0" y="191"/>
                      <a:pt x="7" y="174"/>
                      <a:pt x="21" y="160"/>
                    </a:cubicBezTo>
                    <a:cubicBezTo>
                      <a:pt x="34" y="147"/>
                      <a:pt x="51" y="140"/>
                      <a:pt x="70" y="140"/>
                    </a:cubicBezTo>
                    <a:cubicBezTo>
                      <a:pt x="490" y="140"/>
                      <a:pt x="490" y="140"/>
                      <a:pt x="490" y="140"/>
                    </a:cubicBezTo>
                    <a:cubicBezTo>
                      <a:pt x="490" y="350"/>
                      <a:pt x="490" y="350"/>
                      <a:pt x="490" y="350"/>
                    </a:cubicBezTo>
                    <a:cubicBezTo>
                      <a:pt x="490" y="375"/>
                      <a:pt x="503" y="398"/>
                      <a:pt x="525" y="411"/>
                    </a:cubicBezTo>
                    <a:cubicBezTo>
                      <a:pt x="547" y="423"/>
                      <a:pt x="573" y="423"/>
                      <a:pt x="595" y="411"/>
                    </a:cubicBezTo>
                    <a:cubicBezTo>
                      <a:pt x="617" y="398"/>
                      <a:pt x="630" y="375"/>
                      <a:pt x="630" y="350"/>
                    </a:cubicBezTo>
                    <a:cubicBezTo>
                      <a:pt x="630" y="140"/>
                      <a:pt x="630" y="140"/>
                      <a:pt x="630" y="140"/>
                    </a:cubicBezTo>
                    <a:cubicBezTo>
                      <a:pt x="910" y="140"/>
                      <a:pt x="910" y="140"/>
                      <a:pt x="910" y="140"/>
                    </a:cubicBezTo>
                    <a:cubicBezTo>
                      <a:pt x="910" y="350"/>
                      <a:pt x="910" y="350"/>
                      <a:pt x="910" y="350"/>
                    </a:cubicBezTo>
                    <a:cubicBezTo>
                      <a:pt x="910" y="375"/>
                      <a:pt x="923" y="398"/>
                      <a:pt x="945" y="411"/>
                    </a:cubicBezTo>
                    <a:cubicBezTo>
                      <a:pt x="967" y="423"/>
                      <a:pt x="993" y="423"/>
                      <a:pt x="1015" y="411"/>
                    </a:cubicBezTo>
                    <a:cubicBezTo>
                      <a:pt x="1037" y="398"/>
                      <a:pt x="1050" y="375"/>
                      <a:pt x="1050" y="350"/>
                    </a:cubicBezTo>
                    <a:cubicBezTo>
                      <a:pt x="1050" y="140"/>
                      <a:pt x="1050" y="140"/>
                      <a:pt x="1050" y="140"/>
                    </a:cubicBezTo>
                    <a:cubicBezTo>
                      <a:pt x="1330" y="140"/>
                      <a:pt x="1330" y="140"/>
                      <a:pt x="1330" y="140"/>
                    </a:cubicBezTo>
                    <a:cubicBezTo>
                      <a:pt x="1330" y="350"/>
                      <a:pt x="1330" y="350"/>
                      <a:pt x="1330" y="350"/>
                    </a:cubicBezTo>
                    <a:cubicBezTo>
                      <a:pt x="1330" y="375"/>
                      <a:pt x="1343" y="398"/>
                      <a:pt x="1365" y="411"/>
                    </a:cubicBezTo>
                    <a:cubicBezTo>
                      <a:pt x="1387" y="423"/>
                      <a:pt x="1413" y="423"/>
                      <a:pt x="1435" y="411"/>
                    </a:cubicBezTo>
                    <a:cubicBezTo>
                      <a:pt x="1457" y="398"/>
                      <a:pt x="1470" y="375"/>
                      <a:pt x="1470" y="350"/>
                    </a:cubicBezTo>
                    <a:cubicBezTo>
                      <a:pt x="1470" y="140"/>
                      <a:pt x="1470" y="140"/>
                      <a:pt x="1470" y="140"/>
                    </a:cubicBezTo>
                    <a:cubicBezTo>
                      <a:pt x="1890" y="140"/>
                      <a:pt x="1890" y="140"/>
                      <a:pt x="1890" y="140"/>
                    </a:cubicBezTo>
                    <a:cubicBezTo>
                      <a:pt x="1909" y="140"/>
                      <a:pt x="1926" y="147"/>
                      <a:pt x="1940" y="160"/>
                    </a:cubicBezTo>
                    <a:cubicBezTo>
                      <a:pt x="1953" y="174"/>
                      <a:pt x="1960" y="191"/>
                      <a:pt x="1960" y="210"/>
                    </a:cubicBezTo>
                    <a:close/>
                    <a:moveTo>
                      <a:pt x="1960" y="700"/>
                    </a:moveTo>
                    <a:cubicBezTo>
                      <a:pt x="1960" y="1890"/>
                      <a:pt x="1960" y="1890"/>
                      <a:pt x="1960" y="1890"/>
                    </a:cubicBezTo>
                    <a:cubicBezTo>
                      <a:pt x="1960" y="1909"/>
                      <a:pt x="1953" y="1926"/>
                      <a:pt x="1940" y="1939"/>
                    </a:cubicBezTo>
                    <a:cubicBezTo>
                      <a:pt x="1926" y="1953"/>
                      <a:pt x="1909" y="1960"/>
                      <a:pt x="1890" y="1960"/>
                    </a:cubicBezTo>
                    <a:cubicBezTo>
                      <a:pt x="70" y="1960"/>
                      <a:pt x="70" y="1960"/>
                      <a:pt x="70" y="1960"/>
                    </a:cubicBezTo>
                    <a:cubicBezTo>
                      <a:pt x="51" y="1960"/>
                      <a:pt x="34" y="1953"/>
                      <a:pt x="21" y="1939"/>
                    </a:cubicBezTo>
                    <a:cubicBezTo>
                      <a:pt x="7" y="1926"/>
                      <a:pt x="0" y="1909"/>
                      <a:pt x="0" y="1890"/>
                    </a:cubicBezTo>
                    <a:cubicBezTo>
                      <a:pt x="0" y="700"/>
                      <a:pt x="0" y="700"/>
                      <a:pt x="0" y="700"/>
                    </a:cubicBezTo>
                    <a:lnTo>
                      <a:pt x="1960" y="700"/>
                    </a:lnTo>
                    <a:close/>
                    <a:moveTo>
                      <a:pt x="700" y="1540"/>
                    </a:moveTo>
                    <a:cubicBezTo>
                      <a:pt x="700" y="1521"/>
                      <a:pt x="693" y="1504"/>
                      <a:pt x="680" y="1490"/>
                    </a:cubicBezTo>
                    <a:cubicBezTo>
                      <a:pt x="666" y="1477"/>
                      <a:pt x="649" y="1470"/>
                      <a:pt x="630" y="1470"/>
                    </a:cubicBezTo>
                    <a:cubicBezTo>
                      <a:pt x="350" y="1470"/>
                      <a:pt x="350" y="1470"/>
                      <a:pt x="350" y="1470"/>
                    </a:cubicBezTo>
                    <a:cubicBezTo>
                      <a:pt x="325" y="1470"/>
                      <a:pt x="302" y="1483"/>
                      <a:pt x="289" y="1505"/>
                    </a:cubicBezTo>
                    <a:cubicBezTo>
                      <a:pt x="277" y="1527"/>
                      <a:pt x="277" y="1553"/>
                      <a:pt x="289" y="1575"/>
                    </a:cubicBezTo>
                    <a:cubicBezTo>
                      <a:pt x="302" y="1597"/>
                      <a:pt x="325" y="1610"/>
                      <a:pt x="350" y="1610"/>
                    </a:cubicBezTo>
                    <a:cubicBezTo>
                      <a:pt x="630" y="1610"/>
                      <a:pt x="630" y="1610"/>
                      <a:pt x="630" y="1610"/>
                    </a:cubicBezTo>
                    <a:cubicBezTo>
                      <a:pt x="649" y="1610"/>
                      <a:pt x="666" y="1603"/>
                      <a:pt x="680" y="1589"/>
                    </a:cubicBezTo>
                    <a:cubicBezTo>
                      <a:pt x="693" y="1576"/>
                      <a:pt x="700" y="1559"/>
                      <a:pt x="700" y="1540"/>
                    </a:cubicBezTo>
                    <a:close/>
                    <a:moveTo>
                      <a:pt x="700" y="1260"/>
                    </a:moveTo>
                    <a:cubicBezTo>
                      <a:pt x="700" y="1241"/>
                      <a:pt x="693" y="1224"/>
                      <a:pt x="680" y="1210"/>
                    </a:cubicBezTo>
                    <a:cubicBezTo>
                      <a:pt x="666" y="1197"/>
                      <a:pt x="649" y="1190"/>
                      <a:pt x="630" y="1190"/>
                    </a:cubicBezTo>
                    <a:cubicBezTo>
                      <a:pt x="350" y="1190"/>
                      <a:pt x="350" y="1190"/>
                      <a:pt x="350" y="1190"/>
                    </a:cubicBezTo>
                    <a:cubicBezTo>
                      <a:pt x="325" y="1190"/>
                      <a:pt x="302" y="1203"/>
                      <a:pt x="289" y="1225"/>
                    </a:cubicBezTo>
                    <a:cubicBezTo>
                      <a:pt x="277" y="1247"/>
                      <a:pt x="277" y="1273"/>
                      <a:pt x="289" y="1295"/>
                    </a:cubicBezTo>
                    <a:cubicBezTo>
                      <a:pt x="302" y="1317"/>
                      <a:pt x="325" y="1330"/>
                      <a:pt x="350" y="1330"/>
                    </a:cubicBezTo>
                    <a:cubicBezTo>
                      <a:pt x="630" y="1330"/>
                      <a:pt x="630" y="1330"/>
                      <a:pt x="630" y="1330"/>
                    </a:cubicBezTo>
                    <a:cubicBezTo>
                      <a:pt x="649" y="1330"/>
                      <a:pt x="666" y="1323"/>
                      <a:pt x="680" y="1309"/>
                    </a:cubicBezTo>
                    <a:cubicBezTo>
                      <a:pt x="693" y="1296"/>
                      <a:pt x="700" y="1279"/>
                      <a:pt x="700" y="1260"/>
                    </a:cubicBezTo>
                    <a:close/>
                    <a:moveTo>
                      <a:pt x="700" y="980"/>
                    </a:moveTo>
                    <a:cubicBezTo>
                      <a:pt x="700" y="961"/>
                      <a:pt x="693" y="944"/>
                      <a:pt x="680" y="930"/>
                    </a:cubicBezTo>
                    <a:cubicBezTo>
                      <a:pt x="666" y="917"/>
                      <a:pt x="649" y="910"/>
                      <a:pt x="630" y="910"/>
                    </a:cubicBezTo>
                    <a:cubicBezTo>
                      <a:pt x="350" y="910"/>
                      <a:pt x="350" y="910"/>
                      <a:pt x="350" y="910"/>
                    </a:cubicBezTo>
                    <a:cubicBezTo>
                      <a:pt x="325" y="910"/>
                      <a:pt x="302" y="923"/>
                      <a:pt x="289" y="945"/>
                    </a:cubicBezTo>
                    <a:cubicBezTo>
                      <a:pt x="277" y="967"/>
                      <a:pt x="277" y="993"/>
                      <a:pt x="289" y="1015"/>
                    </a:cubicBezTo>
                    <a:cubicBezTo>
                      <a:pt x="302" y="1037"/>
                      <a:pt x="325" y="1050"/>
                      <a:pt x="350" y="1050"/>
                    </a:cubicBezTo>
                    <a:cubicBezTo>
                      <a:pt x="630" y="1050"/>
                      <a:pt x="630" y="1050"/>
                      <a:pt x="630" y="1050"/>
                    </a:cubicBezTo>
                    <a:cubicBezTo>
                      <a:pt x="649" y="1050"/>
                      <a:pt x="666" y="1043"/>
                      <a:pt x="680" y="1029"/>
                    </a:cubicBezTo>
                    <a:cubicBezTo>
                      <a:pt x="693" y="1016"/>
                      <a:pt x="700" y="999"/>
                      <a:pt x="700" y="980"/>
                    </a:cubicBezTo>
                    <a:close/>
                    <a:moveTo>
                      <a:pt x="1190" y="1540"/>
                    </a:moveTo>
                    <a:cubicBezTo>
                      <a:pt x="1190" y="1521"/>
                      <a:pt x="1183" y="1504"/>
                      <a:pt x="1170" y="1490"/>
                    </a:cubicBezTo>
                    <a:cubicBezTo>
                      <a:pt x="1156" y="1477"/>
                      <a:pt x="1139" y="1470"/>
                      <a:pt x="1120" y="1470"/>
                    </a:cubicBezTo>
                    <a:cubicBezTo>
                      <a:pt x="840" y="1470"/>
                      <a:pt x="840" y="1470"/>
                      <a:pt x="840" y="1470"/>
                    </a:cubicBezTo>
                    <a:cubicBezTo>
                      <a:pt x="815" y="1470"/>
                      <a:pt x="792" y="1483"/>
                      <a:pt x="779" y="1505"/>
                    </a:cubicBezTo>
                    <a:cubicBezTo>
                      <a:pt x="767" y="1527"/>
                      <a:pt x="767" y="1553"/>
                      <a:pt x="779" y="1575"/>
                    </a:cubicBezTo>
                    <a:cubicBezTo>
                      <a:pt x="792" y="1597"/>
                      <a:pt x="815" y="1610"/>
                      <a:pt x="840" y="1610"/>
                    </a:cubicBezTo>
                    <a:cubicBezTo>
                      <a:pt x="1120" y="1610"/>
                      <a:pt x="1120" y="1610"/>
                      <a:pt x="1120" y="1610"/>
                    </a:cubicBezTo>
                    <a:cubicBezTo>
                      <a:pt x="1139" y="1610"/>
                      <a:pt x="1156" y="1603"/>
                      <a:pt x="1170" y="1589"/>
                    </a:cubicBezTo>
                    <a:cubicBezTo>
                      <a:pt x="1183" y="1576"/>
                      <a:pt x="1190" y="1559"/>
                      <a:pt x="1190" y="1540"/>
                    </a:cubicBezTo>
                    <a:close/>
                    <a:moveTo>
                      <a:pt x="1190" y="1260"/>
                    </a:moveTo>
                    <a:cubicBezTo>
                      <a:pt x="1190" y="1241"/>
                      <a:pt x="1183" y="1224"/>
                      <a:pt x="1170" y="1210"/>
                    </a:cubicBezTo>
                    <a:cubicBezTo>
                      <a:pt x="1156" y="1197"/>
                      <a:pt x="1139" y="1190"/>
                      <a:pt x="1120" y="1190"/>
                    </a:cubicBezTo>
                    <a:cubicBezTo>
                      <a:pt x="840" y="1190"/>
                      <a:pt x="840" y="1190"/>
                      <a:pt x="840" y="1190"/>
                    </a:cubicBezTo>
                    <a:cubicBezTo>
                      <a:pt x="815" y="1190"/>
                      <a:pt x="792" y="1203"/>
                      <a:pt x="779" y="1225"/>
                    </a:cubicBezTo>
                    <a:cubicBezTo>
                      <a:pt x="767" y="1247"/>
                      <a:pt x="767" y="1273"/>
                      <a:pt x="779" y="1295"/>
                    </a:cubicBezTo>
                    <a:cubicBezTo>
                      <a:pt x="792" y="1317"/>
                      <a:pt x="815" y="1330"/>
                      <a:pt x="840" y="1330"/>
                    </a:cubicBezTo>
                    <a:cubicBezTo>
                      <a:pt x="1120" y="1330"/>
                      <a:pt x="1120" y="1330"/>
                      <a:pt x="1120" y="1330"/>
                    </a:cubicBezTo>
                    <a:cubicBezTo>
                      <a:pt x="1139" y="1330"/>
                      <a:pt x="1156" y="1323"/>
                      <a:pt x="1170" y="1309"/>
                    </a:cubicBezTo>
                    <a:cubicBezTo>
                      <a:pt x="1183" y="1296"/>
                      <a:pt x="1190" y="1279"/>
                      <a:pt x="1190" y="1260"/>
                    </a:cubicBezTo>
                    <a:close/>
                    <a:moveTo>
                      <a:pt x="1190" y="980"/>
                    </a:moveTo>
                    <a:cubicBezTo>
                      <a:pt x="1190" y="961"/>
                      <a:pt x="1183" y="944"/>
                      <a:pt x="1170" y="930"/>
                    </a:cubicBezTo>
                    <a:cubicBezTo>
                      <a:pt x="1156" y="917"/>
                      <a:pt x="1139" y="910"/>
                      <a:pt x="1120" y="910"/>
                    </a:cubicBezTo>
                    <a:cubicBezTo>
                      <a:pt x="840" y="910"/>
                      <a:pt x="840" y="910"/>
                      <a:pt x="840" y="910"/>
                    </a:cubicBezTo>
                    <a:cubicBezTo>
                      <a:pt x="815" y="910"/>
                      <a:pt x="792" y="923"/>
                      <a:pt x="779" y="945"/>
                    </a:cubicBezTo>
                    <a:cubicBezTo>
                      <a:pt x="767" y="967"/>
                      <a:pt x="767" y="993"/>
                      <a:pt x="779" y="1015"/>
                    </a:cubicBezTo>
                    <a:cubicBezTo>
                      <a:pt x="792" y="1037"/>
                      <a:pt x="815" y="1050"/>
                      <a:pt x="840" y="1050"/>
                    </a:cubicBezTo>
                    <a:cubicBezTo>
                      <a:pt x="1120" y="1050"/>
                      <a:pt x="1120" y="1050"/>
                      <a:pt x="1120" y="1050"/>
                    </a:cubicBezTo>
                    <a:cubicBezTo>
                      <a:pt x="1139" y="1050"/>
                      <a:pt x="1156" y="1043"/>
                      <a:pt x="1170" y="1029"/>
                    </a:cubicBezTo>
                    <a:cubicBezTo>
                      <a:pt x="1183" y="1016"/>
                      <a:pt x="1190" y="999"/>
                      <a:pt x="1190" y="980"/>
                    </a:cubicBezTo>
                    <a:close/>
                    <a:moveTo>
                      <a:pt x="1680" y="1540"/>
                    </a:moveTo>
                    <a:cubicBezTo>
                      <a:pt x="1680" y="1521"/>
                      <a:pt x="1673" y="1504"/>
                      <a:pt x="1660" y="1490"/>
                    </a:cubicBezTo>
                    <a:cubicBezTo>
                      <a:pt x="1646" y="1477"/>
                      <a:pt x="1629" y="1470"/>
                      <a:pt x="1610" y="1470"/>
                    </a:cubicBezTo>
                    <a:cubicBezTo>
                      <a:pt x="1330" y="1470"/>
                      <a:pt x="1330" y="1470"/>
                      <a:pt x="1330" y="1470"/>
                    </a:cubicBezTo>
                    <a:cubicBezTo>
                      <a:pt x="1305" y="1470"/>
                      <a:pt x="1282" y="1483"/>
                      <a:pt x="1269" y="1505"/>
                    </a:cubicBezTo>
                    <a:cubicBezTo>
                      <a:pt x="1257" y="1527"/>
                      <a:pt x="1257" y="1553"/>
                      <a:pt x="1269" y="1575"/>
                    </a:cubicBezTo>
                    <a:cubicBezTo>
                      <a:pt x="1282" y="1597"/>
                      <a:pt x="1305" y="1610"/>
                      <a:pt x="1330" y="1610"/>
                    </a:cubicBezTo>
                    <a:cubicBezTo>
                      <a:pt x="1610" y="1610"/>
                      <a:pt x="1610" y="1610"/>
                      <a:pt x="1610" y="1610"/>
                    </a:cubicBezTo>
                    <a:cubicBezTo>
                      <a:pt x="1629" y="1610"/>
                      <a:pt x="1646" y="1603"/>
                      <a:pt x="1660" y="1589"/>
                    </a:cubicBezTo>
                    <a:cubicBezTo>
                      <a:pt x="1673" y="1576"/>
                      <a:pt x="1680" y="1559"/>
                      <a:pt x="1680" y="1540"/>
                    </a:cubicBezTo>
                    <a:close/>
                    <a:moveTo>
                      <a:pt x="1680" y="1260"/>
                    </a:moveTo>
                    <a:cubicBezTo>
                      <a:pt x="1680" y="1241"/>
                      <a:pt x="1673" y="1224"/>
                      <a:pt x="1660" y="1210"/>
                    </a:cubicBezTo>
                    <a:cubicBezTo>
                      <a:pt x="1646" y="1197"/>
                      <a:pt x="1629" y="1190"/>
                      <a:pt x="1610" y="1190"/>
                    </a:cubicBezTo>
                    <a:cubicBezTo>
                      <a:pt x="1330" y="1190"/>
                      <a:pt x="1330" y="1190"/>
                      <a:pt x="1330" y="1190"/>
                    </a:cubicBezTo>
                    <a:cubicBezTo>
                      <a:pt x="1305" y="1190"/>
                      <a:pt x="1282" y="1203"/>
                      <a:pt x="1269" y="1225"/>
                    </a:cubicBezTo>
                    <a:cubicBezTo>
                      <a:pt x="1257" y="1247"/>
                      <a:pt x="1257" y="1273"/>
                      <a:pt x="1269" y="1295"/>
                    </a:cubicBezTo>
                    <a:cubicBezTo>
                      <a:pt x="1282" y="1317"/>
                      <a:pt x="1305" y="1330"/>
                      <a:pt x="1330" y="1330"/>
                    </a:cubicBezTo>
                    <a:cubicBezTo>
                      <a:pt x="1610" y="1330"/>
                      <a:pt x="1610" y="1330"/>
                      <a:pt x="1610" y="1330"/>
                    </a:cubicBezTo>
                    <a:cubicBezTo>
                      <a:pt x="1629" y="1330"/>
                      <a:pt x="1646" y="1323"/>
                      <a:pt x="1660" y="1309"/>
                    </a:cubicBezTo>
                    <a:cubicBezTo>
                      <a:pt x="1673" y="1296"/>
                      <a:pt x="1680" y="1279"/>
                      <a:pt x="1680" y="1260"/>
                    </a:cubicBezTo>
                    <a:close/>
                    <a:moveTo>
                      <a:pt x="1680" y="980"/>
                    </a:moveTo>
                    <a:cubicBezTo>
                      <a:pt x="1680" y="961"/>
                      <a:pt x="1673" y="944"/>
                      <a:pt x="1660" y="930"/>
                    </a:cubicBezTo>
                    <a:cubicBezTo>
                      <a:pt x="1646" y="917"/>
                      <a:pt x="1629" y="910"/>
                      <a:pt x="1610" y="910"/>
                    </a:cubicBezTo>
                    <a:cubicBezTo>
                      <a:pt x="1330" y="910"/>
                      <a:pt x="1330" y="910"/>
                      <a:pt x="1330" y="910"/>
                    </a:cubicBezTo>
                    <a:cubicBezTo>
                      <a:pt x="1305" y="910"/>
                      <a:pt x="1282" y="923"/>
                      <a:pt x="1269" y="945"/>
                    </a:cubicBezTo>
                    <a:cubicBezTo>
                      <a:pt x="1257" y="967"/>
                      <a:pt x="1257" y="993"/>
                      <a:pt x="1269" y="1015"/>
                    </a:cubicBezTo>
                    <a:cubicBezTo>
                      <a:pt x="1282" y="1037"/>
                      <a:pt x="1305" y="1050"/>
                      <a:pt x="1330" y="1050"/>
                    </a:cubicBezTo>
                    <a:cubicBezTo>
                      <a:pt x="1610" y="1050"/>
                      <a:pt x="1610" y="1050"/>
                      <a:pt x="1610" y="1050"/>
                    </a:cubicBezTo>
                    <a:cubicBezTo>
                      <a:pt x="1629" y="1050"/>
                      <a:pt x="1646" y="1043"/>
                      <a:pt x="1660" y="1029"/>
                    </a:cubicBezTo>
                    <a:cubicBezTo>
                      <a:pt x="1673" y="1016"/>
                      <a:pt x="1680" y="999"/>
                      <a:pt x="1680" y="980"/>
                    </a:cubicBezTo>
                    <a:close/>
                    <a:moveTo>
                      <a:pt x="980" y="0"/>
                    </a:moveTo>
                    <a:cubicBezTo>
                      <a:pt x="961" y="0"/>
                      <a:pt x="944" y="7"/>
                      <a:pt x="931" y="20"/>
                    </a:cubicBezTo>
                    <a:cubicBezTo>
                      <a:pt x="917" y="34"/>
                      <a:pt x="910" y="51"/>
                      <a:pt x="910" y="70"/>
                    </a:cubicBezTo>
                    <a:cubicBezTo>
                      <a:pt x="910" y="140"/>
                      <a:pt x="910" y="140"/>
                      <a:pt x="910" y="140"/>
                    </a:cubicBezTo>
                    <a:cubicBezTo>
                      <a:pt x="1050" y="140"/>
                      <a:pt x="1050" y="140"/>
                      <a:pt x="1050" y="140"/>
                    </a:cubicBezTo>
                    <a:cubicBezTo>
                      <a:pt x="1050" y="70"/>
                      <a:pt x="1050" y="70"/>
                      <a:pt x="1050" y="70"/>
                    </a:cubicBezTo>
                    <a:cubicBezTo>
                      <a:pt x="1050" y="51"/>
                      <a:pt x="1043" y="34"/>
                      <a:pt x="1030" y="20"/>
                    </a:cubicBezTo>
                    <a:cubicBezTo>
                      <a:pt x="1016" y="7"/>
                      <a:pt x="999" y="0"/>
                      <a:pt x="980" y="0"/>
                    </a:cubicBezTo>
                    <a:close/>
                    <a:moveTo>
                      <a:pt x="560" y="0"/>
                    </a:moveTo>
                    <a:cubicBezTo>
                      <a:pt x="541" y="0"/>
                      <a:pt x="524" y="7"/>
                      <a:pt x="511" y="20"/>
                    </a:cubicBezTo>
                    <a:cubicBezTo>
                      <a:pt x="497" y="34"/>
                      <a:pt x="490" y="51"/>
                      <a:pt x="490" y="70"/>
                    </a:cubicBezTo>
                    <a:cubicBezTo>
                      <a:pt x="490" y="140"/>
                      <a:pt x="490" y="140"/>
                      <a:pt x="490" y="140"/>
                    </a:cubicBezTo>
                    <a:cubicBezTo>
                      <a:pt x="630" y="140"/>
                      <a:pt x="630" y="140"/>
                      <a:pt x="630" y="140"/>
                    </a:cubicBezTo>
                    <a:cubicBezTo>
                      <a:pt x="630" y="70"/>
                      <a:pt x="630" y="70"/>
                      <a:pt x="630" y="70"/>
                    </a:cubicBezTo>
                    <a:cubicBezTo>
                      <a:pt x="630" y="51"/>
                      <a:pt x="623" y="34"/>
                      <a:pt x="610" y="20"/>
                    </a:cubicBezTo>
                    <a:cubicBezTo>
                      <a:pt x="596" y="7"/>
                      <a:pt x="579" y="0"/>
                      <a:pt x="560" y="0"/>
                    </a:cubicBezTo>
                    <a:close/>
                    <a:moveTo>
                      <a:pt x="1400" y="0"/>
                    </a:moveTo>
                    <a:cubicBezTo>
                      <a:pt x="1381" y="0"/>
                      <a:pt x="1364" y="7"/>
                      <a:pt x="1351" y="20"/>
                    </a:cubicBezTo>
                    <a:cubicBezTo>
                      <a:pt x="1337" y="34"/>
                      <a:pt x="1330" y="51"/>
                      <a:pt x="1330" y="70"/>
                    </a:cubicBezTo>
                    <a:cubicBezTo>
                      <a:pt x="1330" y="140"/>
                      <a:pt x="1330" y="140"/>
                      <a:pt x="1330" y="140"/>
                    </a:cubicBezTo>
                    <a:cubicBezTo>
                      <a:pt x="1470" y="140"/>
                      <a:pt x="1470" y="140"/>
                      <a:pt x="1470" y="140"/>
                    </a:cubicBezTo>
                    <a:cubicBezTo>
                      <a:pt x="1470" y="70"/>
                      <a:pt x="1470" y="70"/>
                      <a:pt x="1470" y="70"/>
                    </a:cubicBezTo>
                    <a:cubicBezTo>
                      <a:pt x="1470" y="51"/>
                      <a:pt x="1463" y="34"/>
                      <a:pt x="1450" y="20"/>
                    </a:cubicBezTo>
                    <a:cubicBezTo>
                      <a:pt x="1436" y="7"/>
                      <a:pt x="1419" y="0"/>
                      <a:pt x="1400" y="0"/>
                    </a:cubicBezTo>
                    <a:close/>
                  </a:path>
                </a:pathLst>
              </a:custGeom>
              <a:solidFill>
                <a:schemeClr val="accent3">
                  <a:lumMod val="6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Value Summary &amp; Mutual Success Plan “Project XYZ”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85229"/>
              </p:ext>
            </p:extLst>
          </p:nvPr>
        </p:nvGraphicFramePr>
        <p:xfrm>
          <a:off x="178343" y="1372812"/>
          <a:ext cx="2654234" cy="1701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855">
                  <a:extLst>
                    <a:ext uri="{9D8B030D-6E8A-4147-A177-3AD203B41FA5}">
                      <a16:colId xmlns:a16="http://schemas.microsoft.com/office/drawing/2014/main" val="2471454740"/>
                    </a:ext>
                  </a:extLst>
                </a:gridCol>
                <a:gridCol w="1584379">
                  <a:extLst>
                    <a:ext uri="{9D8B030D-6E8A-4147-A177-3AD203B41FA5}">
                      <a16:colId xmlns:a16="http://schemas.microsoft.com/office/drawing/2014/main" val="3743369342"/>
                    </a:ext>
                  </a:extLst>
                </a:gridCol>
              </a:tblGrid>
              <a:tr h="386301">
                <a:tc>
                  <a:txBody>
                    <a:bodyPr/>
                    <a:lstStyle/>
                    <a:p>
                      <a:r>
                        <a:rPr lang="en-IN" sz="1200" b="1" dirty="0">
                          <a:solidFill>
                            <a:schemeClr val="bg1"/>
                          </a:solidFill>
                        </a:rPr>
                        <a:t>Project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50" b="0" dirty="0"/>
                        <a:t>XYZ</a:t>
                      </a:r>
                      <a:endParaRPr lang="en-IN" sz="1050" b="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657004"/>
                  </a:ext>
                </a:extLst>
              </a:tr>
              <a:tr h="386301">
                <a:tc>
                  <a:txBody>
                    <a:bodyPr/>
                    <a:lstStyle/>
                    <a:p>
                      <a:r>
                        <a:rPr lang="en-IN" sz="1200" b="1" dirty="0">
                          <a:solidFill>
                            <a:schemeClr val="bg1"/>
                          </a:solidFill>
                        </a:rPr>
                        <a:t>Sponsor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05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CxO</a:t>
                      </a:r>
                      <a:r>
                        <a:rPr lang="en-IN" sz="1050" b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050" b="0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Comapny</a:t>
                      </a:r>
                      <a:endParaRPr lang="en-IN" sz="1050" b="0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5431027"/>
                  </a:ext>
                </a:extLst>
              </a:tr>
              <a:tr h="928711">
                <a:tc>
                  <a:txBody>
                    <a:bodyPr/>
                    <a:lstStyle/>
                    <a:p>
                      <a:r>
                        <a:rPr lang="en-IN" sz="1200" b="1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i="1" dirty="0">
                          <a:solidFill>
                            <a:schemeClr val="accent3"/>
                          </a:solidFill>
                        </a:rPr>
                        <a:t>Assessment of necessity and economic efficiency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76176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54297"/>
              </p:ext>
            </p:extLst>
          </p:nvPr>
        </p:nvGraphicFramePr>
        <p:xfrm>
          <a:off x="3031388" y="1214698"/>
          <a:ext cx="9005037" cy="151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679">
                  <a:extLst>
                    <a:ext uri="{9D8B030D-6E8A-4147-A177-3AD203B41FA5}">
                      <a16:colId xmlns:a16="http://schemas.microsoft.com/office/drawing/2014/main" val="2132290868"/>
                    </a:ext>
                  </a:extLst>
                </a:gridCol>
                <a:gridCol w="3001679">
                  <a:extLst>
                    <a:ext uri="{9D8B030D-6E8A-4147-A177-3AD203B41FA5}">
                      <a16:colId xmlns:a16="http://schemas.microsoft.com/office/drawing/2014/main" val="2158698506"/>
                    </a:ext>
                  </a:extLst>
                </a:gridCol>
                <a:gridCol w="3001679">
                  <a:extLst>
                    <a:ext uri="{9D8B030D-6E8A-4147-A177-3AD203B41FA5}">
                      <a16:colId xmlns:a16="http://schemas.microsoft.com/office/drawing/2014/main" val="3300118792"/>
                    </a:ext>
                  </a:extLst>
                </a:gridCol>
              </a:tblGrid>
              <a:tr h="379884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Current Situation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Cost of Inaction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Who is Suffering?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18341"/>
                  </a:ext>
                </a:extLst>
              </a:tr>
              <a:tr h="379884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No central governance &amp; proactive management in the area of XYZ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Missed financial savings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COMPANY Group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79691"/>
                  </a:ext>
                </a:extLst>
              </a:tr>
              <a:tr h="379884">
                <a:tc vMerge="1">
                  <a:txBody>
                    <a:bodyPr/>
                    <a:lstStyle/>
                    <a:p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Risk of data leakage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Employees, customers, suppliers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548468"/>
                  </a:ext>
                </a:extLst>
              </a:tr>
              <a:tr h="379884">
                <a:tc vMerge="1">
                  <a:txBody>
                    <a:bodyPr/>
                    <a:lstStyle/>
                    <a:p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Threat of a penalty payment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COMPANY Management Board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820087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34114"/>
              </p:ext>
            </p:extLst>
          </p:nvPr>
        </p:nvGraphicFramePr>
        <p:xfrm>
          <a:off x="3031388" y="2842606"/>
          <a:ext cx="9005037" cy="151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1679">
                  <a:extLst>
                    <a:ext uri="{9D8B030D-6E8A-4147-A177-3AD203B41FA5}">
                      <a16:colId xmlns:a16="http://schemas.microsoft.com/office/drawing/2014/main" val="2132290868"/>
                    </a:ext>
                  </a:extLst>
                </a:gridCol>
                <a:gridCol w="3001679">
                  <a:extLst>
                    <a:ext uri="{9D8B030D-6E8A-4147-A177-3AD203B41FA5}">
                      <a16:colId xmlns:a16="http://schemas.microsoft.com/office/drawing/2014/main" val="2158698506"/>
                    </a:ext>
                  </a:extLst>
                </a:gridCol>
                <a:gridCol w="3001679">
                  <a:extLst>
                    <a:ext uri="{9D8B030D-6E8A-4147-A177-3AD203B41FA5}">
                      <a16:colId xmlns:a16="http://schemas.microsoft.com/office/drawing/2014/main" val="3300118792"/>
                    </a:ext>
                  </a:extLst>
                </a:gridCol>
              </a:tblGrid>
              <a:tr h="379884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Desired Future</a:t>
                      </a:r>
                      <a:r>
                        <a:rPr lang="en-IN" sz="1200" baseline="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 State</a:t>
                      </a:r>
                      <a:endParaRPr lang="en-IN" sz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Projected</a:t>
                      </a:r>
                      <a:r>
                        <a:rPr lang="en-IN" sz="1200" baseline="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 Benefits of Change</a:t>
                      </a:r>
                      <a:endParaRPr lang="en-IN" sz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Who Will Benefit?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18341"/>
                  </a:ext>
                </a:extLst>
              </a:tr>
              <a:tr h="379884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Complete SOLUTION through “Global Process Solution” with automated processes, a central Governance structure and clear rules of engagement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Leveraging cost savings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COMPANY Group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79691"/>
                  </a:ext>
                </a:extLst>
              </a:tr>
              <a:tr h="379884">
                <a:tc vMerge="1">
                  <a:txBody>
                    <a:bodyPr/>
                    <a:lstStyle/>
                    <a:p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Risk of data leakage minimized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Employees, customers, suppliers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548468"/>
                  </a:ext>
                </a:extLst>
              </a:tr>
              <a:tr h="379884">
                <a:tc vMerge="1">
                  <a:txBody>
                    <a:bodyPr/>
                    <a:lstStyle/>
                    <a:p>
                      <a:endParaRPr lang="en-IN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Potential penalties eliminated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COMPANY Management Board  </a:t>
                      </a:r>
                      <a:endParaRPr lang="en-IN" sz="105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382008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294860"/>
              </p:ext>
            </p:extLst>
          </p:nvPr>
        </p:nvGraphicFramePr>
        <p:xfrm>
          <a:off x="3031388" y="4470514"/>
          <a:ext cx="9005037" cy="1061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5037">
                  <a:extLst>
                    <a:ext uri="{9D8B030D-6E8A-4147-A177-3AD203B41FA5}">
                      <a16:colId xmlns:a16="http://schemas.microsoft.com/office/drawing/2014/main" val="2132290868"/>
                    </a:ext>
                  </a:extLst>
                </a:gridCol>
              </a:tblGrid>
              <a:tr h="381600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Priorities &amp;</a:t>
                      </a:r>
                      <a:r>
                        <a:rPr lang="en-IN" sz="1200" baseline="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Initiatives</a:t>
                      </a:r>
                      <a:endParaRPr lang="en-IN" sz="1200" dirty="0">
                        <a:solidFill>
                          <a:schemeClr val="accent4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18341"/>
                  </a:ext>
                </a:extLst>
              </a:tr>
              <a:tr h="6798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Step 1:</a:t>
                      </a:r>
                      <a:r>
                        <a:rPr lang="en-US" sz="1050" b="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Assessment of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the current situation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Step 2: 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Concept development &amp; presentation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Step 3: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Evaluation and decision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7969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555096"/>
              </p:ext>
            </p:extLst>
          </p:nvPr>
        </p:nvGraphicFramePr>
        <p:xfrm>
          <a:off x="3031388" y="5640373"/>
          <a:ext cx="9005037" cy="1061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5037">
                  <a:extLst>
                    <a:ext uri="{9D8B030D-6E8A-4147-A177-3AD203B41FA5}">
                      <a16:colId xmlns:a16="http://schemas.microsoft.com/office/drawing/2014/main" val="2132290868"/>
                    </a:ext>
                  </a:extLst>
                </a:gridCol>
              </a:tblGrid>
              <a:tr h="381600">
                <a:tc>
                  <a:txBody>
                    <a:bodyPr/>
                    <a:lstStyle/>
                    <a:p>
                      <a:pPr algn="ctr"/>
                      <a:r>
                        <a:rPr lang="en-IN" sz="1200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Status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518341"/>
                  </a:ext>
                </a:extLst>
              </a:tr>
              <a:tr h="6798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Step 1: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sz="1050" b="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Assessment of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the current situation completed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Step 2: </a:t>
                      </a:r>
                      <a:r>
                        <a:rPr lang="en-US" sz="1050" b="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High-Level 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Concept development &amp; presentation done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                                                                                                       </a:t>
                      </a:r>
                      <a:r>
                        <a:rPr lang="en-US" sz="1050" b="1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Next Step:</a:t>
                      </a:r>
                      <a:r>
                        <a:rPr lang="en-US" sz="1050" i="1" dirty="0">
                          <a:solidFill>
                            <a:schemeClr val="accent4">
                              <a:lumMod val="75000"/>
                              <a:lumOff val="25000"/>
                            </a:schemeClr>
                          </a:solidFill>
                        </a:rPr>
                        <a:t> Obtain an opinion from the COMPANY data protection experts and nominate a sponsor until…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79691"/>
                  </a:ext>
                </a:extLst>
              </a:tr>
            </a:tbl>
          </a:graphicData>
        </a:graphic>
      </p:graphicFrame>
      <p:sp>
        <p:nvSpPr>
          <p:cNvPr id="121" name="Freeform 95"/>
          <p:cNvSpPr>
            <a:spLocks noEditPoints="1"/>
          </p:cNvSpPr>
          <p:nvPr/>
        </p:nvSpPr>
        <p:spPr bwMode="auto">
          <a:xfrm>
            <a:off x="7046366" y="5702750"/>
            <a:ext cx="268903" cy="254806"/>
          </a:xfrm>
          <a:custGeom>
            <a:avLst/>
            <a:gdLst>
              <a:gd name="T0" fmla="*/ 1428 w 1801"/>
              <a:gd name="T1" fmla="*/ 169 h 1711"/>
              <a:gd name="T2" fmla="*/ 1632 w 1801"/>
              <a:gd name="T3" fmla="*/ 373 h 1711"/>
              <a:gd name="T4" fmla="*/ 843 w 1801"/>
              <a:gd name="T5" fmla="*/ 1161 h 1711"/>
              <a:gd name="T6" fmla="*/ 579 w 1801"/>
              <a:gd name="T7" fmla="*/ 1230 h 1711"/>
              <a:gd name="T8" fmla="*/ 640 w 1801"/>
              <a:gd name="T9" fmla="*/ 958 h 1711"/>
              <a:gd name="T10" fmla="*/ 1428 w 1801"/>
              <a:gd name="T11" fmla="*/ 169 h 1711"/>
              <a:gd name="T12" fmla="*/ 214 w 1801"/>
              <a:gd name="T13" fmla="*/ 35 h 1711"/>
              <a:gd name="T14" fmla="*/ 1153 w 1801"/>
              <a:gd name="T15" fmla="*/ 35 h 1711"/>
              <a:gd name="T16" fmla="*/ 1304 w 1801"/>
              <a:gd name="T17" fmla="*/ 98 h 1711"/>
              <a:gd name="T18" fmla="*/ 1327 w 1801"/>
              <a:gd name="T19" fmla="*/ 124 h 1711"/>
              <a:gd name="T20" fmla="*/ 1216 w 1801"/>
              <a:gd name="T21" fmla="*/ 236 h 1711"/>
              <a:gd name="T22" fmla="*/ 1198 w 1801"/>
              <a:gd name="T23" fmla="*/ 204 h 1711"/>
              <a:gd name="T24" fmla="*/ 1153 w 1801"/>
              <a:gd name="T25" fmla="*/ 183 h 1711"/>
              <a:gd name="T26" fmla="*/ 214 w 1801"/>
              <a:gd name="T27" fmla="*/ 183 h 1711"/>
              <a:gd name="T28" fmla="*/ 169 w 1801"/>
              <a:gd name="T29" fmla="*/ 204 h 1711"/>
              <a:gd name="T30" fmla="*/ 148 w 1801"/>
              <a:gd name="T31" fmla="*/ 249 h 1711"/>
              <a:gd name="T32" fmla="*/ 148 w 1801"/>
              <a:gd name="T33" fmla="*/ 1494 h 1711"/>
              <a:gd name="T34" fmla="*/ 169 w 1801"/>
              <a:gd name="T35" fmla="*/ 1542 h 1711"/>
              <a:gd name="T36" fmla="*/ 214 w 1801"/>
              <a:gd name="T37" fmla="*/ 1561 h 1711"/>
              <a:gd name="T38" fmla="*/ 1153 w 1801"/>
              <a:gd name="T39" fmla="*/ 1561 h 1711"/>
              <a:gd name="T40" fmla="*/ 1198 w 1801"/>
              <a:gd name="T41" fmla="*/ 1542 h 1711"/>
              <a:gd name="T42" fmla="*/ 1216 w 1801"/>
              <a:gd name="T43" fmla="*/ 1494 h 1711"/>
              <a:gd name="T44" fmla="*/ 1216 w 1801"/>
              <a:gd name="T45" fmla="*/ 934 h 1711"/>
              <a:gd name="T46" fmla="*/ 1367 w 1801"/>
              <a:gd name="T47" fmla="*/ 783 h 1711"/>
              <a:gd name="T48" fmla="*/ 1367 w 1801"/>
              <a:gd name="T49" fmla="*/ 1494 h 1711"/>
              <a:gd name="T50" fmla="*/ 1304 w 1801"/>
              <a:gd name="T51" fmla="*/ 1648 h 1711"/>
              <a:gd name="T52" fmla="*/ 1153 w 1801"/>
              <a:gd name="T53" fmla="*/ 1711 h 1711"/>
              <a:gd name="T54" fmla="*/ 214 w 1801"/>
              <a:gd name="T55" fmla="*/ 1711 h 1711"/>
              <a:gd name="T56" fmla="*/ 63 w 1801"/>
              <a:gd name="T57" fmla="*/ 1648 h 1711"/>
              <a:gd name="T58" fmla="*/ 0 w 1801"/>
              <a:gd name="T59" fmla="*/ 1494 h 1711"/>
              <a:gd name="T60" fmla="*/ 0 w 1801"/>
              <a:gd name="T61" fmla="*/ 249 h 1711"/>
              <a:gd name="T62" fmla="*/ 63 w 1801"/>
              <a:gd name="T63" fmla="*/ 98 h 1711"/>
              <a:gd name="T64" fmla="*/ 214 w 1801"/>
              <a:gd name="T65" fmla="*/ 35 h 1711"/>
              <a:gd name="T66" fmla="*/ 1719 w 1801"/>
              <a:gd name="T67" fmla="*/ 45 h 1711"/>
              <a:gd name="T68" fmla="*/ 1756 w 1801"/>
              <a:gd name="T69" fmla="*/ 82 h 1711"/>
              <a:gd name="T70" fmla="*/ 1756 w 1801"/>
              <a:gd name="T71" fmla="*/ 246 h 1711"/>
              <a:gd name="T72" fmla="*/ 1674 w 1801"/>
              <a:gd name="T73" fmla="*/ 328 h 1711"/>
              <a:gd name="T74" fmla="*/ 1473 w 1801"/>
              <a:gd name="T75" fmla="*/ 124 h 1711"/>
              <a:gd name="T76" fmla="*/ 1555 w 1801"/>
              <a:gd name="T77" fmla="*/ 45 h 1711"/>
              <a:gd name="T78" fmla="*/ 1719 w 1801"/>
              <a:gd name="T79" fmla="*/ 45 h 17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801" h="1711">
                <a:moveTo>
                  <a:pt x="1428" y="169"/>
                </a:moveTo>
                <a:cubicBezTo>
                  <a:pt x="1632" y="373"/>
                  <a:pt x="1632" y="373"/>
                  <a:pt x="1632" y="373"/>
                </a:cubicBezTo>
                <a:cubicBezTo>
                  <a:pt x="843" y="1161"/>
                  <a:pt x="843" y="1161"/>
                  <a:pt x="843" y="1161"/>
                </a:cubicBezTo>
                <a:cubicBezTo>
                  <a:pt x="579" y="1230"/>
                  <a:pt x="579" y="1230"/>
                  <a:pt x="579" y="1230"/>
                </a:cubicBezTo>
                <a:cubicBezTo>
                  <a:pt x="640" y="958"/>
                  <a:pt x="640" y="958"/>
                  <a:pt x="640" y="958"/>
                </a:cubicBezTo>
                <a:cubicBezTo>
                  <a:pt x="1428" y="169"/>
                  <a:pt x="1428" y="169"/>
                  <a:pt x="1428" y="169"/>
                </a:cubicBezTo>
                <a:close/>
                <a:moveTo>
                  <a:pt x="214" y="35"/>
                </a:moveTo>
                <a:cubicBezTo>
                  <a:pt x="1153" y="35"/>
                  <a:pt x="1153" y="35"/>
                  <a:pt x="1153" y="35"/>
                </a:cubicBezTo>
                <a:cubicBezTo>
                  <a:pt x="1211" y="35"/>
                  <a:pt x="1264" y="58"/>
                  <a:pt x="1304" y="98"/>
                </a:cubicBezTo>
                <a:cubicBezTo>
                  <a:pt x="1312" y="106"/>
                  <a:pt x="1319" y="114"/>
                  <a:pt x="1327" y="124"/>
                </a:cubicBezTo>
                <a:cubicBezTo>
                  <a:pt x="1216" y="236"/>
                  <a:pt x="1216" y="236"/>
                  <a:pt x="1216" y="236"/>
                </a:cubicBezTo>
                <a:cubicBezTo>
                  <a:pt x="1214" y="222"/>
                  <a:pt x="1206" y="212"/>
                  <a:pt x="1198" y="204"/>
                </a:cubicBezTo>
                <a:cubicBezTo>
                  <a:pt x="1187" y="191"/>
                  <a:pt x="1169" y="183"/>
                  <a:pt x="1153" y="183"/>
                </a:cubicBezTo>
                <a:cubicBezTo>
                  <a:pt x="214" y="183"/>
                  <a:pt x="214" y="183"/>
                  <a:pt x="214" y="183"/>
                </a:cubicBezTo>
                <a:cubicBezTo>
                  <a:pt x="195" y="183"/>
                  <a:pt x="180" y="191"/>
                  <a:pt x="169" y="204"/>
                </a:cubicBezTo>
                <a:cubicBezTo>
                  <a:pt x="156" y="214"/>
                  <a:pt x="148" y="230"/>
                  <a:pt x="148" y="249"/>
                </a:cubicBezTo>
                <a:cubicBezTo>
                  <a:pt x="148" y="1494"/>
                  <a:pt x="148" y="1494"/>
                  <a:pt x="148" y="1494"/>
                </a:cubicBezTo>
                <a:cubicBezTo>
                  <a:pt x="148" y="1513"/>
                  <a:pt x="156" y="1529"/>
                  <a:pt x="169" y="1542"/>
                </a:cubicBezTo>
                <a:cubicBezTo>
                  <a:pt x="180" y="1553"/>
                  <a:pt x="196" y="1561"/>
                  <a:pt x="214" y="1561"/>
                </a:cubicBezTo>
                <a:cubicBezTo>
                  <a:pt x="1153" y="1561"/>
                  <a:pt x="1153" y="1561"/>
                  <a:pt x="1153" y="1561"/>
                </a:cubicBezTo>
                <a:cubicBezTo>
                  <a:pt x="1169" y="1561"/>
                  <a:pt x="1187" y="1553"/>
                  <a:pt x="1198" y="1542"/>
                </a:cubicBezTo>
                <a:cubicBezTo>
                  <a:pt x="1211" y="1529"/>
                  <a:pt x="1216" y="1513"/>
                  <a:pt x="1216" y="1494"/>
                </a:cubicBezTo>
                <a:cubicBezTo>
                  <a:pt x="1216" y="934"/>
                  <a:pt x="1216" y="934"/>
                  <a:pt x="1216" y="934"/>
                </a:cubicBezTo>
                <a:cubicBezTo>
                  <a:pt x="1367" y="783"/>
                  <a:pt x="1367" y="783"/>
                  <a:pt x="1367" y="783"/>
                </a:cubicBezTo>
                <a:cubicBezTo>
                  <a:pt x="1367" y="1494"/>
                  <a:pt x="1367" y="1494"/>
                  <a:pt x="1367" y="1494"/>
                </a:cubicBezTo>
                <a:cubicBezTo>
                  <a:pt x="1367" y="1555"/>
                  <a:pt x="1343" y="1608"/>
                  <a:pt x="1304" y="1648"/>
                </a:cubicBezTo>
                <a:cubicBezTo>
                  <a:pt x="1264" y="1687"/>
                  <a:pt x="1211" y="1711"/>
                  <a:pt x="1153" y="1711"/>
                </a:cubicBezTo>
                <a:cubicBezTo>
                  <a:pt x="214" y="1711"/>
                  <a:pt x="214" y="1711"/>
                  <a:pt x="214" y="1711"/>
                </a:cubicBezTo>
                <a:cubicBezTo>
                  <a:pt x="156" y="1711"/>
                  <a:pt x="100" y="1687"/>
                  <a:pt x="63" y="1648"/>
                </a:cubicBezTo>
                <a:cubicBezTo>
                  <a:pt x="24" y="1608"/>
                  <a:pt x="0" y="1555"/>
                  <a:pt x="0" y="1494"/>
                </a:cubicBezTo>
                <a:cubicBezTo>
                  <a:pt x="0" y="249"/>
                  <a:pt x="0" y="249"/>
                  <a:pt x="0" y="249"/>
                </a:cubicBezTo>
                <a:cubicBezTo>
                  <a:pt x="0" y="191"/>
                  <a:pt x="24" y="135"/>
                  <a:pt x="63" y="98"/>
                </a:cubicBezTo>
                <a:cubicBezTo>
                  <a:pt x="100" y="58"/>
                  <a:pt x="156" y="35"/>
                  <a:pt x="214" y="35"/>
                </a:cubicBezTo>
                <a:close/>
                <a:moveTo>
                  <a:pt x="1719" y="45"/>
                </a:moveTo>
                <a:cubicBezTo>
                  <a:pt x="1756" y="82"/>
                  <a:pt x="1756" y="82"/>
                  <a:pt x="1756" y="82"/>
                </a:cubicBezTo>
                <a:cubicBezTo>
                  <a:pt x="1801" y="127"/>
                  <a:pt x="1801" y="201"/>
                  <a:pt x="1756" y="246"/>
                </a:cubicBezTo>
                <a:cubicBezTo>
                  <a:pt x="1674" y="328"/>
                  <a:pt x="1674" y="328"/>
                  <a:pt x="1674" y="328"/>
                </a:cubicBezTo>
                <a:cubicBezTo>
                  <a:pt x="1473" y="124"/>
                  <a:pt x="1473" y="124"/>
                  <a:pt x="1473" y="124"/>
                </a:cubicBezTo>
                <a:cubicBezTo>
                  <a:pt x="1555" y="45"/>
                  <a:pt x="1555" y="45"/>
                  <a:pt x="1555" y="45"/>
                </a:cubicBezTo>
                <a:cubicBezTo>
                  <a:pt x="1600" y="0"/>
                  <a:pt x="1674" y="0"/>
                  <a:pt x="1719" y="45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accent2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206" name="Group 205"/>
          <p:cNvGrpSpPr/>
          <p:nvPr/>
        </p:nvGrpSpPr>
        <p:grpSpPr>
          <a:xfrm>
            <a:off x="6522204" y="4567447"/>
            <a:ext cx="251736" cy="189641"/>
            <a:chOff x="6481624" y="4555737"/>
            <a:chExt cx="276910" cy="208605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163" name="Freeform 137"/>
            <p:cNvSpPr>
              <a:spLocks/>
            </p:cNvSpPr>
            <p:nvPr/>
          </p:nvSpPr>
          <p:spPr bwMode="auto">
            <a:xfrm>
              <a:off x="6618151" y="4555737"/>
              <a:ext cx="140383" cy="208605"/>
            </a:xfrm>
            <a:custGeom>
              <a:avLst/>
              <a:gdLst>
                <a:gd name="T0" fmla="*/ 1297 w 1371"/>
                <a:gd name="T1" fmla="*/ 719 h 2060"/>
                <a:gd name="T2" fmla="*/ 802 w 1371"/>
                <a:gd name="T3" fmla="*/ 76 h 2060"/>
                <a:gd name="T4" fmla="*/ 571 w 1371"/>
                <a:gd name="T5" fmla="*/ 76 h 2060"/>
                <a:gd name="T6" fmla="*/ 74 w 1371"/>
                <a:gd name="T7" fmla="*/ 719 h 2060"/>
                <a:gd name="T8" fmla="*/ 190 w 1371"/>
                <a:gd name="T9" fmla="*/ 954 h 2060"/>
                <a:gd name="T10" fmla="*/ 441 w 1371"/>
                <a:gd name="T11" fmla="*/ 954 h 2060"/>
                <a:gd name="T12" fmla="*/ 441 w 1371"/>
                <a:gd name="T13" fmla="*/ 1975 h 2060"/>
                <a:gd name="T14" fmla="*/ 526 w 1371"/>
                <a:gd name="T15" fmla="*/ 2060 h 2060"/>
                <a:gd name="T16" fmla="*/ 846 w 1371"/>
                <a:gd name="T17" fmla="*/ 2060 h 2060"/>
                <a:gd name="T18" fmla="*/ 932 w 1371"/>
                <a:gd name="T19" fmla="*/ 1975 h 2060"/>
                <a:gd name="T20" fmla="*/ 932 w 1371"/>
                <a:gd name="T21" fmla="*/ 954 h 2060"/>
                <a:gd name="T22" fmla="*/ 1182 w 1371"/>
                <a:gd name="T23" fmla="*/ 954 h 2060"/>
                <a:gd name="T24" fmla="*/ 1297 w 1371"/>
                <a:gd name="T25" fmla="*/ 719 h 2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1" h="2060">
                  <a:moveTo>
                    <a:pt x="1297" y="719"/>
                  </a:moveTo>
                  <a:cubicBezTo>
                    <a:pt x="802" y="76"/>
                    <a:pt x="802" y="76"/>
                    <a:pt x="802" y="76"/>
                  </a:cubicBezTo>
                  <a:cubicBezTo>
                    <a:pt x="743" y="0"/>
                    <a:pt x="629" y="0"/>
                    <a:pt x="571" y="76"/>
                  </a:cubicBezTo>
                  <a:cubicBezTo>
                    <a:pt x="74" y="719"/>
                    <a:pt x="74" y="719"/>
                    <a:pt x="74" y="719"/>
                  </a:cubicBezTo>
                  <a:cubicBezTo>
                    <a:pt x="0" y="815"/>
                    <a:pt x="67" y="954"/>
                    <a:pt x="190" y="954"/>
                  </a:cubicBezTo>
                  <a:cubicBezTo>
                    <a:pt x="441" y="954"/>
                    <a:pt x="441" y="954"/>
                    <a:pt x="441" y="954"/>
                  </a:cubicBezTo>
                  <a:cubicBezTo>
                    <a:pt x="441" y="1975"/>
                    <a:pt x="441" y="1975"/>
                    <a:pt x="441" y="1975"/>
                  </a:cubicBezTo>
                  <a:cubicBezTo>
                    <a:pt x="441" y="2022"/>
                    <a:pt x="479" y="2060"/>
                    <a:pt x="526" y="2060"/>
                  </a:cubicBezTo>
                  <a:cubicBezTo>
                    <a:pt x="846" y="2060"/>
                    <a:pt x="846" y="2060"/>
                    <a:pt x="846" y="2060"/>
                  </a:cubicBezTo>
                  <a:cubicBezTo>
                    <a:pt x="893" y="2060"/>
                    <a:pt x="932" y="2022"/>
                    <a:pt x="932" y="1975"/>
                  </a:cubicBezTo>
                  <a:cubicBezTo>
                    <a:pt x="932" y="954"/>
                    <a:pt x="932" y="954"/>
                    <a:pt x="932" y="954"/>
                  </a:cubicBezTo>
                  <a:cubicBezTo>
                    <a:pt x="1182" y="954"/>
                    <a:pt x="1182" y="954"/>
                    <a:pt x="1182" y="954"/>
                  </a:cubicBezTo>
                  <a:cubicBezTo>
                    <a:pt x="1303" y="954"/>
                    <a:pt x="1371" y="813"/>
                    <a:pt x="1297" y="719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05" name="Freeform 137"/>
            <p:cNvSpPr>
              <a:spLocks/>
            </p:cNvSpPr>
            <p:nvPr/>
          </p:nvSpPr>
          <p:spPr bwMode="auto">
            <a:xfrm flipV="1">
              <a:off x="6481624" y="4555737"/>
              <a:ext cx="140383" cy="208605"/>
            </a:xfrm>
            <a:custGeom>
              <a:avLst/>
              <a:gdLst>
                <a:gd name="T0" fmla="*/ 1297 w 1371"/>
                <a:gd name="T1" fmla="*/ 719 h 2060"/>
                <a:gd name="T2" fmla="*/ 802 w 1371"/>
                <a:gd name="T3" fmla="*/ 76 h 2060"/>
                <a:gd name="T4" fmla="*/ 571 w 1371"/>
                <a:gd name="T5" fmla="*/ 76 h 2060"/>
                <a:gd name="T6" fmla="*/ 74 w 1371"/>
                <a:gd name="T7" fmla="*/ 719 h 2060"/>
                <a:gd name="T8" fmla="*/ 190 w 1371"/>
                <a:gd name="T9" fmla="*/ 954 h 2060"/>
                <a:gd name="T10" fmla="*/ 441 w 1371"/>
                <a:gd name="T11" fmla="*/ 954 h 2060"/>
                <a:gd name="T12" fmla="*/ 441 w 1371"/>
                <a:gd name="T13" fmla="*/ 1975 h 2060"/>
                <a:gd name="T14" fmla="*/ 526 w 1371"/>
                <a:gd name="T15" fmla="*/ 2060 h 2060"/>
                <a:gd name="T16" fmla="*/ 846 w 1371"/>
                <a:gd name="T17" fmla="*/ 2060 h 2060"/>
                <a:gd name="T18" fmla="*/ 932 w 1371"/>
                <a:gd name="T19" fmla="*/ 1975 h 2060"/>
                <a:gd name="T20" fmla="*/ 932 w 1371"/>
                <a:gd name="T21" fmla="*/ 954 h 2060"/>
                <a:gd name="T22" fmla="*/ 1182 w 1371"/>
                <a:gd name="T23" fmla="*/ 954 h 2060"/>
                <a:gd name="T24" fmla="*/ 1297 w 1371"/>
                <a:gd name="T25" fmla="*/ 719 h 2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1" h="2060">
                  <a:moveTo>
                    <a:pt x="1297" y="719"/>
                  </a:moveTo>
                  <a:cubicBezTo>
                    <a:pt x="802" y="76"/>
                    <a:pt x="802" y="76"/>
                    <a:pt x="802" y="76"/>
                  </a:cubicBezTo>
                  <a:cubicBezTo>
                    <a:pt x="743" y="0"/>
                    <a:pt x="629" y="0"/>
                    <a:pt x="571" y="76"/>
                  </a:cubicBezTo>
                  <a:cubicBezTo>
                    <a:pt x="74" y="719"/>
                    <a:pt x="74" y="719"/>
                    <a:pt x="74" y="719"/>
                  </a:cubicBezTo>
                  <a:cubicBezTo>
                    <a:pt x="0" y="815"/>
                    <a:pt x="67" y="954"/>
                    <a:pt x="190" y="954"/>
                  </a:cubicBezTo>
                  <a:cubicBezTo>
                    <a:pt x="441" y="954"/>
                    <a:pt x="441" y="954"/>
                    <a:pt x="441" y="954"/>
                  </a:cubicBezTo>
                  <a:cubicBezTo>
                    <a:pt x="441" y="1975"/>
                    <a:pt x="441" y="1975"/>
                    <a:pt x="441" y="1975"/>
                  </a:cubicBezTo>
                  <a:cubicBezTo>
                    <a:pt x="441" y="2022"/>
                    <a:pt x="479" y="2060"/>
                    <a:pt x="526" y="2060"/>
                  </a:cubicBezTo>
                  <a:cubicBezTo>
                    <a:pt x="846" y="2060"/>
                    <a:pt x="846" y="2060"/>
                    <a:pt x="846" y="2060"/>
                  </a:cubicBezTo>
                  <a:cubicBezTo>
                    <a:pt x="893" y="2060"/>
                    <a:pt x="932" y="2022"/>
                    <a:pt x="932" y="1975"/>
                  </a:cubicBezTo>
                  <a:cubicBezTo>
                    <a:pt x="932" y="954"/>
                    <a:pt x="932" y="954"/>
                    <a:pt x="932" y="954"/>
                  </a:cubicBezTo>
                  <a:cubicBezTo>
                    <a:pt x="1182" y="954"/>
                    <a:pt x="1182" y="954"/>
                    <a:pt x="1182" y="954"/>
                  </a:cubicBezTo>
                  <a:cubicBezTo>
                    <a:pt x="1303" y="954"/>
                    <a:pt x="1371" y="813"/>
                    <a:pt x="1297" y="719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210" name="Freeform 181"/>
          <p:cNvSpPr>
            <a:spLocks noEditPoints="1"/>
          </p:cNvSpPr>
          <p:nvPr/>
        </p:nvSpPr>
        <p:spPr bwMode="auto">
          <a:xfrm>
            <a:off x="6320944" y="2906443"/>
            <a:ext cx="221845" cy="245698"/>
          </a:xfrm>
          <a:custGeom>
            <a:avLst/>
            <a:gdLst>
              <a:gd name="T0" fmla="*/ 1550 w 1974"/>
              <a:gd name="T1" fmla="*/ 2196 h 2196"/>
              <a:gd name="T2" fmla="*/ 1211 w 1974"/>
              <a:gd name="T3" fmla="*/ 1578 h 2196"/>
              <a:gd name="T4" fmla="*/ 1657 w 1974"/>
              <a:gd name="T5" fmla="*/ 1288 h 2196"/>
              <a:gd name="T6" fmla="*/ 1504 w 1974"/>
              <a:gd name="T7" fmla="*/ 1568 h 2196"/>
              <a:gd name="T8" fmla="*/ 1553 w 1974"/>
              <a:gd name="T9" fmla="*/ 1614 h 2196"/>
              <a:gd name="T10" fmla="*/ 1752 w 1974"/>
              <a:gd name="T11" fmla="*/ 1360 h 2196"/>
              <a:gd name="T12" fmla="*/ 1875 w 1974"/>
              <a:gd name="T13" fmla="*/ 880 h 2196"/>
              <a:gd name="T14" fmla="*/ 1897 w 1974"/>
              <a:gd name="T15" fmla="*/ 1638 h 2196"/>
              <a:gd name="T16" fmla="*/ 389 w 1974"/>
              <a:gd name="T17" fmla="*/ 1252 h 2196"/>
              <a:gd name="T18" fmla="*/ 327 w 1974"/>
              <a:gd name="T19" fmla="*/ 1425 h 2196"/>
              <a:gd name="T20" fmla="*/ 466 w 1974"/>
              <a:gd name="T21" fmla="*/ 1619 h 2196"/>
              <a:gd name="T22" fmla="*/ 257 w 1974"/>
              <a:gd name="T23" fmla="*/ 1450 h 2196"/>
              <a:gd name="T24" fmla="*/ 201 w 1974"/>
              <a:gd name="T25" fmla="*/ 888 h 2196"/>
              <a:gd name="T26" fmla="*/ 5 w 1974"/>
              <a:gd name="T27" fmla="*/ 1446 h 2196"/>
              <a:gd name="T28" fmla="*/ 424 w 1974"/>
              <a:gd name="T29" fmla="*/ 2196 h 2196"/>
              <a:gd name="T30" fmla="*/ 763 w 1974"/>
              <a:gd name="T31" fmla="*/ 1578 h 2196"/>
              <a:gd name="T32" fmla="*/ 1346 w 1974"/>
              <a:gd name="T33" fmla="*/ 1124 h 2196"/>
              <a:gd name="T34" fmla="*/ 1096 w 1974"/>
              <a:gd name="T35" fmla="*/ 962 h 2196"/>
              <a:gd name="T36" fmla="*/ 934 w 1974"/>
              <a:gd name="T37" fmla="*/ 711 h 2196"/>
              <a:gd name="T38" fmla="*/ 718 w 1974"/>
              <a:gd name="T39" fmla="*/ 962 h 2196"/>
              <a:gd name="T40" fmla="*/ 718 w 1974"/>
              <a:gd name="T41" fmla="*/ 1179 h 2196"/>
              <a:gd name="T42" fmla="*/ 909 w 1974"/>
              <a:gd name="T43" fmla="*/ 1420 h 2196"/>
              <a:gd name="T44" fmla="*/ 1096 w 1974"/>
              <a:gd name="T45" fmla="*/ 1340 h 2196"/>
              <a:gd name="T46" fmla="*/ 735 w 1974"/>
              <a:gd name="T47" fmla="*/ 559 h 2196"/>
              <a:gd name="T48" fmla="*/ 560 w 1974"/>
              <a:gd name="T49" fmla="*/ 417 h 2196"/>
              <a:gd name="T50" fmla="*/ 400 w 1974"/>
              <a:gd name="T51" fmla="*/ 417 h 2196"/>
              <a:gd name="T52" fmla="*/ 213 w 1974"/>
              <a:gd name="T53" fmla="*/ 576 h 2196"/>
              <a:gd name="T54" fmla="*/ 400 w 1974"/>
              <a:gd name="T55" fmla="*/ 696 h 2196"/>
              <a:gd name="T56" fmla="*/ 440 w 1974"/>
              <a:gd name="T57" fmla="*/ 883 h 2196"/>
              <a:gd name="T58" fmla="*/ 560 w 1974"/>
              <a:gd name="T59" fmla="*/ 695 h 2196"/>
              <a:gd name="T60" fmla="*/ 758 w 1974"/>
              <a:gd name="T61" fmla="*/ 616 h 2196"/>
              <a:gd name="T62" fmla="*/ 1429 w 1974"/>
              <a:gd name="T63" fmla="*/ 815 h 2196"/>
              <a:gd name="T64" fmla="*/ 1532 w 1974"/>
              <a:gd name="T65" fmla="*/ 875 h 2196"/>
              <a:gd name="T66" fmla="*/ 1668 w 1974"/>
              <a:gd name="T67" fmla="*/ 713 h 2196"/>
              <a:gd name="T68" fmla="*/ 1668 w 1974"/>
              <a:gd name="T69" fmla="*/ 576 h 2196"/>
              <a:gd name="T70" fmla="*/ 1532 w 1974"/>
              <a:gd name="T71" fmla="*/ 415 h 2196"/>
              <a:gd name="T72" fmla="*/ 1429 w 1974"/>
              <a:gd name="T73" fmla="*/ 576 h 2196"/>
              <a:gd name="T74" fmla="*/ 1268 w 1974"/>
              <a:gd name="T75" fmla="*/ 679 h 2196"/>
              <a:gd name="T76" fmla="*/ 1065 w 1974"/>
              <a:gd name="T77" fmla="*/ 0 h 2196"/>
              <a:gd name="T78" fmla="*/ 996 w 1974"/>
              <a:gd name="T79" fmla="*/ 171 h 2196"/>
              <a:gd name="T80" fmla="*/ 835 w 1974"/>
              <a:gd name="T81" fmla="*/ 274 h 2196"/>
              <a:gd name="T82" fmla="*/ 996 w 1974"/>
              <a:gd name="T83" fmla="*/ 410 h 2196"/>
              <a:gd name="T84" fmla="*/ 1134 w 1974"/>
              <a:gd name="T85" fmla="*/ 410 h 2196"/>
              <a:gd name="T86" fmla="*/ 1295 w 1974"/>
              <a:gd name="T87" fmla="*/ 274 h 2196"/>
              <a:gd name="T88" fmla="*/ 1134 w 1974"/>
              <a:gd name="T89" fmla="*/ 171 h 2196"/>
              <a:gd name="T90" fmla="*/ 1065 w 1974"/>
              <a:gd name="T91" fmla="*/ 0 h 2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974" h="2196">
                <a:moveTo>
                  <a:pt x="1897" y="1638"/>
                </a:moveTo>
                <a:cubicBezTo>
                  <a:pt x="1550" y="1985"/>
                  <a:pt x="1550" y="1985"/>
                  <a:pt x="1550" y="1985"/>
                </a:cubicBezTo>
                <a:cubicBezTo>
                  <a:pt x="1550" y="2196"/>
                  <a:pt x="1550" y="2196"/>
                  <a:pt x="1550" y="2196"/>
                </a:cubicBezTo>
                <a:cubicBezTo>
                  <a:pt x="1065" y="2196"/>
                  <a:pt x="1065" y="2196"/>
                  <a:pt x="1065" y="2196"/>
                </a:cubicBezTo>
                <a:cubicBezTo>
                  <a:pt x="1067" y="1927"/>
                  <a:pt x="1067" y="1927"/>
                  <a:pt x="1067" y="1927"/>
                </a:cubicBezTo>
                <a:cubicBezTo>
                  <a:pt x="1067" y="1796"/>
                  <a:pt x="1119" y="1671"/>
                  <a:pt x="1211" y="1578"/>
                </a:cubicBezTo>
                <a:cubicBezTo>
                  <a:pt x="1509" y="1281"/>
                  <a:pt x="1509" y="1281"/>
                  <a:pt x="1509" y="1281"/>
                </a:cubicBezTo>
                <a:cubicBezTo>
                  <a:pt x="1529" y="1261"/>
                  <a:pt x="1557" y="1251"/>
                  <a:pt x="1585" y="1252"/>
                </a:cubicBezTo>
                <a:cubicBezTo>
                  <a:pt x="1613" y="1253"/>
                  <a:pt x="1639" y="1267"/>
                  <a:pt x="1657" y="1288"/>
                </a:cubicBezTo>
                <a:cubicBezTo>
                  <a:pt x="1673" y="1308"/>
                  <a:pt x="1680" y="1333"/>
                  <a:pt x="1678" y="1359"/>
                </a:cubicBezTo>
                <a:cubicBezTo>
                  <a:pt x="1677" y="1384"/>
                  <a:pt x="1666" y="1408"/>
                  <a:pt x="1647" y="1425"/>
                </a:cubicBezTo>
                <a:cubicBezTo>
                  <a:pt x="1504" y="1568"/>
                  <a:pt x="1504" y="1568"/>
                  <a:pt x="1504" y="1568"/>
                </a:cubicBezTo>
                <a:cubicBezTo>
                  <a:pt x="1498" y="1575"/>
                  <a:pt x="1494" y="1585"/>
                  <a:pt x="1495" y="1594"/>
                </a:cubicBezTo>
                <a:cubicBezTo>
                  <a:pt x="1496" y="1604"/>
                  <a:pt x="1501" y="1613"/>
                  <a:pt x="1508" y="1619"/>
                </a:cubicBezTo>
                <a:cubicBezTo>
                  <a:pt x="1522" y="1629"/>
                  <a:pt x="1542" y="1626"/>
                  <a:pt x="1553" y="1614"/>
                </a:cubicBezTo>
                <a:cubicBezTo>
                  <a:pt x="1717" y="1450"/>
                  <a:pt x="1717" y="1450"/>
                  <a:pt x="1717" y="1450"/>
                </a:cubicBezTo>
                <a:cubicBezTo>
                  <a:pt x="1717" y="1450"/>
                  <a:pt x="1717" y="1450"/>
                  <a:pt x="1717" y="1450"/>
                </a:cubicBezTo>
                <a:cubicBezTo>
                  <a:pt x="1741" y="1426"/>
                  <a:pt x="1754" y="1393"/>
                  <a:pt x="1752" y="1360"/>
                </a:cubicBezTo>
                <a:cubicBezTo>
                  <a:pt x="1726" y="978"/>
                  <a:pt x="1726" y="978"/>
                  <a:pt x="1726" y="978"/>
                </a:cubicBezTo>
                <a:cubicBezTo>
                  <a:pt x="1724" y="942"/>
                  <a:pt x="1742" y="907"/>
                  <a:pt x="1773" y="887"/>
                </a:cubicBezTo>
                <a:cubicBezTo>
                  <a:pt x="1803" y="866"/>
                  <a:pt x="1842" y="864"/>
                  <a:pt x="1875" y="880"/>
                </a:cubicBezTo>
                <a:cubicBezTo>
                  <a:pt x="1908" y="896"/>
                  <a:pt x="1930" y="928"/>
                  <a:pt x="1933" y="965"/>
                </a:cubicBezTo>
                <a:cubicBezTo>
                  <a:pt x="1970" y="1446"/>
                  <a:pt x="1970" y="1446"/>
                  <a:pt x="1970" y="1446"/>
                </a:cubicBezTo>
                <a:cubicBezTo>
                  <a:pt x="1974" y="1518"/>
                  <a:pt x="1948" y="1587"/>
                  <a:pt x="1897" y="1638"/>
                </a:cubicBezTo>
                <a:close/>
                <a:moveTo>
                  <a:pt x="763" y="1578"/>
                </a:moveTo>
                <a:cubicBezTo>
                  <a:pt x="465" y="1281"/>
                  <a:pt x="465" y="1281"/>
                  <a:pt x="465" y="1281"/>
                </a:cubicBezTo>
                <a:cubicBezTo>
                  <a:pt x="445" y="1261"/>
                  <a:pt x="418" y="1251"/>
                  <a:pt x="389" y="1252"/>
                </a:cubicBezTo>
                <a:cubicBezTo>
                  <a:pt x="361" y="1253"/>
                  <a:pt x="335" y="1267"/>
                  <a:pt x="317" y="1288"/>
                </a:cubicBezTo>
                <a:cubicBezTo>
                  <a:pt x="301" y="1308"/>
                  <a:pt x="294" y="1333"/>
                  <a:pt x="296" y="1359"/>
                </a:cubicBezTo>
                <a:cubicBezTo>
                  <a:pt x="297" y="1384"/>
                  <a:pt x="308" y="1408"/>
                  <a:pt x="327" y="1425"/>
                </a:cubicBezTo>
                <a:cubicBezTo>
                  <a:pt x="470" y="1568"/>
                  <a:pt x="470" y="1568"/>
                  <a:pt x="470" y="1568"/>
                </a:cubicBezTo>
                <a:cubicBezTo>
                  <a:pt x="476" y="1575"/>
                  <a:pt x="480" y="1585"/>
                  <a:pt x="479" y="1594"/>
                </a:cubicBezTo>
                <a:cubicBezTo>
                  <a:pt x="478" y="1604"/>
                  <a:pt x="473" y="1613"/>
                  <a:pt x="466" y="1619"/>
                </a:cubicBezTo>
                <a:cubicBezTo>
                  <a:pt x="452" y="1629"/>
                  <a:pt x="432" y="1626"/>
                  <a:pt x="421" y="1614"/>
                </a:cubicBezTo>
                <a:cubicBezTo>
                  <a:pt x="257" y="1450"/>
                  <a:pt x="257" y="1450"/>
                  <a:pt x="257" y="1450"/>
                </a:cubicBezTo>
                <a:cubicBezTo>
                  <a:pt x="257" y="1450"/>
                  <a:pt x="257" y="1450"/>
                  <a:pt x="257" y="1450"/>
                </a:cubicBezTo>
                <a:cubicBezTo>
                  <a:pt x="233" y="1426"/>
                  <a:pt x="220" y="1393"/>
                  <a:pt x="222" y="1360"/>
                </a:cubicBezTo>
                <a:cubicBezTo>
                  <a:pt x="248" y="979"/>
                  <a:pt x="248" y="979"/>
                  <a:pt x="248" y="979"/>
                </a:cubicBezTo>
                <a:cubicBezTo>
                  <a:pt x="249" y="943"/>
                  <a:pt x="232" y="908"/>
                  <a:pt x="201" y="888"/>
                </a:cubicBezTo>
                <a:cubicBezTo>
                  <a:pt x="170" y="868"/>
                  <a:pt x="131" y="865"/>
                  <a:pt x="98" y="881"/>
                </a:cubicBezTo>
                <a:cubicBezTo>
                  <a:pt x="66" y="897"/>
                  <a:pt x="44" y="930"/>
                  <a:pt x="41" y="966"/>
                </a:cubicBezTo>
                <a:cubicBezTo>
                  <a:pt x="5" y="1446"/>
                  <a:pt x="5" y="1446"/>
                  <a:pt x="5" y="1446"/>
                </a:cubicBezTo>
                <a:cubicBezTo>
                  <a:pt x="0" y="1517"/>
                  <a:pt x="26" y="1587"/>
                  <a:pt x="77" y="1638"/>
                </a:cubicBezTo>
                <a:cubicBezTo>
                  <a:pt x="424" y="1985"/>
                  <a:pt x="424" y="1985"/>
                  <a:pt x="424" y="1985"/>
                </a:cubicBezTo>
                <a:cubicBezTo>
                  <a:pt x="424" y="2196"/>
                  <a:pt x="424" y="2196"/>
                  <a:pt x="424" y="2196"/>
                </a:cubicBezTo>
                <a:cubicBezTo>
                  <a:pt x="909" y="2196"/>
                  <a:pt x="909" y="2196"/>
                  <a:pt x="909" y="2196"/>
                </a:cubicBezTo>
                <a:cubicBezTo>
                  <a:pt x="907" y="1927"/>
                  <a:pt x="907" y="1927"/>
                  <a:pt x="907" y="1927"/>
                </a:cubicBezTo>
                <a:cubicBezTo>
                  <a:pt x="907" y="1796"/>
                  <a:pt x="855" y="1671"/>
                  <a:pt x="763" y="1578"/>
                </a:cubicBezTo>
                <a:close/>
                <a:moveTo>
                  <a:pt x="1096" y="1179"/>
                </a:moveTo>
                <a:cubicBezTo>
                  <a:pt x="1256" y="1179"/>
                  <a:pt x="1256" y="1179"/>
                  <a:pt x="1256" y="1179"/>
                </a:cubicBezTo>
                <a:cubicBezTo>
                  <a:pt x="1293" y="1178"/>
                  <a:pt x="1328" y="1156"/>
                  <a:pt x="1346" y="1124"/>
                </a:cubicBezTo>
                <a:cubicBezTo>
                  <a:pt x="1364" y="1091"/>
                  <a:pt x="1364" y="1050"/>
                  <a:pt x="1346" y="1018"/>
                </a:cubicBezTo>
                <a:cubicBezTo>
                  <a:pt x="1328" y="985"/>
                  <a:pt x="1293" y="964"/>
                  <a:pt x="1256" y="962"/>
                </a:cubicBezTo>
                <a:cubicBezTo>
                  <a:pt x="1096" y="962"/>
                  <a:pt x="1096" y="962"/>
                  <a:pt x="1096" y="962"/>
                </a:cubicBezTo>
                <a:cubicBezTo>
                  <a:pt x="1096" y="801"/>
                  <a:pt x="1096" y="801"/>
                  <a:pt x="1096" y="801"/>
                </a:cubicBezTo>
                <a:cubicBezTo>
                  <a:pt x="1094" y="763"/>
                  <a:pt x="1073" y="729"/>
                  <a:pt x="1040" y="711"/>
                </a:cubicBezTo>
                <a:cubicBezTo>
                  <a:pt x="1007" y="692"/>
                  <a:pt x="967" y="692"/>
                  <a:pt x="934" y="711"/>
                </a:cubicBezTo>
                <a:cubicBezTo>
                  <a:pt x="901" y="729"/>
                  <a:pt x="880" y="763"/>
                  <a:pt x="878" y="801"/>
                </a:cubicBezTo>
                <a:cubicBezTo>
                  <a:pt x="878" y="962"/>
                  <a:pt x="878" y="962"/>
                  <a:pt x="878" y="962"/>
                </a:cubicBezTo>
                <a:cubicBezTo>
                  <a:pt x="718" y="962"/>
                  <a:pt x="718" y="962"/>
                  <a:pt x="718" y="962"/>
                </a:cubicBezTo>
                <a:cubicBezTo>
                  <a:pt x="681" y="963"/>
                  <a:pt x="646" y="984"/>
                  <a:pt x="628" y="1017"/>
                </a:cubicBezTo>
                <a:cubicBezTo>
                  <a:pt x="610" y="1050"/>
                  <a:pt x="610" y="1090"/>
                  <a:pt x="628" y="1123"/>
                </a:cubicBezTo>
                <a:cubicBezTo>
                  <a:pt x="646" y="1156"/>
                  <a:pt x="681" y="1177"/>
                  <a:pt x="718" y="1179"/>
                </a:cubicBezTo>
                <a:cubicBezTo>
                  <a:pt x="879" y="1179"/>
                  <a:pt x="879" y="1179"/>
                  <a:pt x="879" y="1179"/>
                </a:cubicBezTo>
                <a:cubicBezTo>
                  <a:pt x="879" y="1340"/>
                  <a:pt x="879" y="1340"/>
                  <a:pt x="879" y="1340"/>
                </a:cubicBezTo>
                <a:cubicBezTo>
                  <a:pt x="877" y="1370"/>
                  <a:pt x="888" y="1399"/>
                  <a:pt x="909" y="1420"/>
                </a:cubicBezTo>
                <a:cubicBezTo>
                  <a:pt x="929" y="1442"/>
                  <a:pt x="958" y="1454"/>
                  <a:pt x="988" y="1454"/>
                </a:cubicBezTo>
                <a:cubicBezTo>
                  <a:pt x="1017" y="1454"/>
                  <a:pt x="1046" y="1442"/>
                  <a:pt x="1066" y="1420"/>
                </a:cubicBezTo>
                <a:cubicBezTo>
                  <a:pt x="1087" y="1399"/>
                  <a:pt x="1098" y="1370"/>
                  <a:pt x="1096" y="1340"/>
                </a:cubicBezTo>
                <a:lnTo>
                  <a:pt x="1096" y="1179"/>
                </a:lnTo>
                <a:close/>
                <a:moveTo>
                  <a:pt x="758" y="616"/>
                </a:moveTo>
                <a:cubicBezTo>
                  <a:pt x="758" y="595"/>
                  <a:pt x="750" y="574"/>
                  <a:pt x="735" y="559"/>
                </a:cubicBezTo>
                <a:cubicBezTo>
                  <a:pt x="720" y="544"/>
                  <a:pt x="699" y="536"/>
                  <a:pt x="678" y="536"/>
                </a:cubicBezTo>
                <a:cubicBezTo>
                  <a:pt x="560" y="536"/>
                  <a:pt x="560" y="536"/>
                  <a:pt x="560" y="536"/>
                </a:cubicBezTo>
                <a:cubicBezTo>
                  <a:pt x="560" y="417"/>
                  <a:pt x="560" y="417"/>
                  <a:pt x="560" y="417"/>
                </a:cubicBezTo>
                <a:cubicBezTo>
                  <a:pt x="560" y="389"/>
                  <a:pt x="545" y="363"/>
                  <a:pt x="520" y="348"/>
                </a:cubicBezTo>
                <a:cubicBezTo>
                  <a:pt x="495" y="334"/>
                  <a:pt x="465" y="334"/>
                  <a:pt x="440" y="348"/>
                </a:cubicBezTo>
                <a:cubicBezTo>
                  <a:pt x="415" y="363"/>
                  <a:pt x="400" y="389"/>
                  <a:pt x="400" y="417"/>
                </a:cubicBezTo>
                <a:cubicBezTo>
                  <a:pt x="400" y="536"/>
                  <a:pt x="400" y="536"/>
                  <a:pt x="400" y="536"/>
                </a:cubicBezTo>
                <a:cubicBezTo>
                  <a:pt x="282" y="536"/>
                  <a:pt x="282" y="536"/>
                  <a:pt x="282" y="536"/>
                </a:cubicBezTo>
                <a:cubicBezTo>
                  <a:pt x="253" y="536"/>
                  <a:pt x="227" y="551"/>
                  <a:pt x="213" y="576"/>
                </a:cubicBezTo>
                <a:cubicBezTo>
                  <a:pt x="198" y="600"/>
                  <a:pt x="198" y="631"/>
                  <a:pt x="213" y="656"/>
                </a:cubicBezTo>
                <a:cubicBezTo>
                  <a:pt x="227" y="680"/>
                  <a:pt x="253" y="696"/>
                  <a:pt x="282" y="696"/>
                </a:cubicBezTo>
                <a:cubicBezTo>
                  <a:pt x="400" y="696"/>
                  <a:pt x="400" y="696"/>
                  <a:pt x="400" y="696"/>
                </a:cubicBezTo>
                <a:cubicBezTo>
                  <a:pt x="400" y="814"/>
                  <a:pt x="400" y="814"/>
                  <a:pt x="400" y="814"/>
                </a:cubicBezTo>
                <a:cubicBezTo>
                  <a:pt x="400" y="814"/>
                  <a:pt x="400" y="814"/>
                  <a:pt x="400" y="814"/>
                </a:cubicBezTo>
                <a:cubicBezTo>
                  <a:pt x="400" y="843"/>
                  <a:pt x="415" y="869"/>
                  <a:pt x="440" y="883"/>
                </a:cubicBezTo>
                <a:cubicBezTo>
                  <a:pt x="465" y="898"/>
                  <a:pt x="495" y="898"/>
                  <a:pt x="520" y="883"/>
                </a:cubicBezTo>
                <a:cubicBezTo>
                  <a:pt x="545" y="869"/>
                  <a:pt x="560" y="843"/>
                  <a:pt x="560" y="814"/>
                </a:cubicBezTo>
                <a:cubicBezTo>
                  <a:pt x="560" y="695"/>
                  <a:pt x="560" y="695"/>
                  <a:pt x="560" y="695"/>
                </a:cubicBezTo>
                <a:cubicBezTo>
                  <a:pt x="678" y="695"/>
                  <a:pt x="678" y="695"/>
                  <a:pt x="678" y="695"/>
                </a:cubicBezTo>
                <a:cubicBezTo>
                  <a:pt x="699" y="695"/>
                  <a:pt x="719" y="686"/>
                  <a:pt x="734" y="672"/>
                </a:cubicBezTo>
                <a:cubicBezTo>
                  <a:pt x="749" y="657"/>
                  <a:pt x="758" y="637"/>
                  <a:pt x="758" y="616"/>
                </a:cubicBezTo>
                <a:close/>
                <a:moveTo>
                  <a:pt x="1327" y="713"/>
                </a:moveTo>
                <a:cubicBezTo>
                  <a:pt x="1429" y="713"/>
                  <a:pt x="1429" y="713"/>
                  <a:pt x="1429" y="713"/>
                </a:cubicBezTo>
                <a:cubicBezTo>
                  <a:pt x="1429" y="815"/>
                  <a:pt x="1429" y="815"/>
                  <a:pt x="1429" y="815"/>
                </a:cubicBezTo>
                <a:cubicBezTo>
                  <a:pt x="1429" y="815"/>
                  <a:pt x="1429" y="815"/>
                  <a:pt x="1429" y="815"/>
                </a:cubicBezTo>
                <a:cubicBezTo>
                  <a:pt x="1429" y="840"/>
                  <a:pt x="1442" y="862"/>
                  <a:pt x="1463" y="875"/>
                </a:cubicBezTo>
                <a:cubicBezTo>
                  <a:pt x="1485" y="887"/>
                  <a:pt x="1511" y="887"/>
                  <a:pt x="1532" y="875"/>
                </a:cubicBezTo>
                <a:cubicBezTo>
                  <a:pt x="1553" y="862"/>
                  <a:pt x="1566" y="840"/>
                  <a:pt x="1566" y="815"/>
                </a:cubicBezTo>
                <a:cubicBezTo>
                  <a:pt x="1566" y="713"/>
                  <a:pt x="1566" y="713"/>
                  <a:pt x="1566" y="713"/>
                </a:cubicBezTo>
                <a:cubicBezTo>
                  <a:pt x="1668" y="713"/>
                  <a:pt x="1668" y="713"/>
                  <a:pt x="1668" y="713"/>
                </a:cubicBezTo>
                <a:cubicBezTo>
                  <a:pt x="1693" y="713"/>
                  <a:pt x="1716" y="700"/>
                  <a:pt x="1728" y="679"/>
                </a:cubicBezTo>
                <a:cubicBezTo>
                  <a:pt x="1740" y="658"/>
                  <a:pt x="1740" y="631"/>
                  <a:pt x="1728" y="610"/>
                </a:cubicBezTo>
                <a:cubicBezTo>
                  <a:pt x="1716" y="589"/>
                  <a:pt x="1693" y="576"/>
                  <a:pt x="1668" y="576"/>
                </a:cubicBezTo>
                <a:cubicBezTo>
                  <a:pt x="1567" y="576"/>
                  <a:pt x="1567" y="576"/>
                  <a:pt x="1567" y="576"/>
                </a:cubicBezTo>
                <a:cubicBezTo>
                  <a:pt x="1567" y="474"/>
                  <a:pt x="1567" y="474"/>
                  <a:pt x="1567" y="474"/>
                </a:cubicBezTo>
                <a:cubicBezTo>
                  <a:pt x="1567" y="450"/>
                  <a:pt x="1554" y="427"/>
                  <a:pt x="1532" y="415"/>
                </a:cubicBezTo>
                <a:cubicBezTo>
                  <a:pt x="1511" y="402"/>
                  <a:pt x="1485" y="402"/>
                  <a:pt x="1464" y="415"/>
                </a:cubicBezTo>
                <a:cubicBezTo>
                  <a:pt x="1442" y="427"/>
                  <a:pt x="1429" y="450"/>
                  <a:pt x="1429" y="474"/>
                </a:cubicBezTo>
                <a:cubicBezTo>
                  <a:pt x="1429" y="576"/>
                  <a:pt x="1429" y="576"/>
                  <a:pt x="1429" y="576"/>
                </a:cubicBezTo>
                <a:cubicBezTo>
                  <a:pt x="1327" y="576"/>
                  <a:pt x="1327" y="576"/>
                  <a:pt x="1327" y="576"/>
                </a:cubicBezTo>
                <a:cubicBezTo>
                  <a:pt x="1303" y="576"/>
                  <a:pt x="1280" y="589"/>
                  <a:pt x="1268" y="610"/>
                </a:cubicBezTo>
                <a:cubicBezTo>
                  <a:pt x="1255" y="632"/>
                  <a:pt x="1255" y="658"/>
                  <a:pt x="1268" y="679"/>
                </a:cubicBezTo>
                <a:cubicBezTo>
                  <a:pt x="1280" y="700"/>
                  <a:pt x="1303" y="714"/>
                  <a:pt x="1327" y="714"/>
                </a:cubicBezTo>
                <a:lnTo>
                  <a:pt x="1327" y="713"/>
                </a:lnTo>
                <a:close/>
                <a:moveTo>
                  <a:pt x="1065" y="0"/>
                </a:moveTo>
                <a:cubicBezTo>
                  <a:pt x="1047" y="0"/>
                  <a:pt x="1029" y="8"/>
                  <a:pt x="1017" y="21"/>
                </a:cubicBezTo>
                <a:cubicBezTo>
                  <a:pt x="1004" y="33"/>
                  <a:pt x="996" y="51"/>
                  <a:pt x="996" y="69"/>
                </a:cubicBezTo>
                <a:cubicBezTo>
                  <a:pt x="996" y="171"/>
                  <a:pt x="996" y="171"/>
                  <a:pt x="996" y="171"/>
                </a:cubicBezTo>
                <a:cubicBezTo>
                  <a:pt x="895" y="171"/>
                  <a:pt x="895" y="171"/>
                  <a:pt x="895" y="171"/>
                </a:cubicBezTo>
                <a:cubicBezTo>
                  <a:pt x="870" y="171"/>
                  <a:pt x="847" y="184"/>
                  <a:pt x="835" y="205"/>
                </a:cubicBezTo>
                <a:cubicBezTo>
                  <a:pt x="823" y="227"/>
                  <a:pt x="823" y="253"/>
                  <a:pt x="835" y="274"/>
                </a:cubicBezTo>
                <a:cubicBezTo>
                  <a:pt x="847" y="295"/>
                  <a:pt x="870" y="308"/>
                  <a:pt x="895" y="308"/>
                </a:cubicBezTo>
                <a:cubicBezTo>
                  <a:pt x="996" y="308"/>
                  <a:pt x="996" y="308"/>
                  <a:pt x="996" y="308"/>
                </a:cubicBezTo>
                <a:cubicBezTo>
                  <a:pt x="996" y="410"/>
                  <a:pt x="996" y="410"/>
                  <a:pt x="996" y="410"/>
                </a:cubicBezTo>
                <a:cubicBezTo>
                  <a:pt x="996" y="435"/>
                  <a:pt x="1010" y="458"/>
                  <a:pt x="1031" y="470"/>
                </a:cubicBezTo>
                <a:cubicBezTo>
                  <a:pt x="1052" y="482"/>
                  <a:pt x="1078" y="482"/>
                  <a:pt x="1100" y="470"/>
                </a:cubicBezTo>
                <a:cubicBezTo>
                  <a:pt x="1121" y="458"/>
                  <a:pt x="1134" y="435"/>
                  <a:pt x="1134" y="410"/>
                </a:cubicBezTo>
                <a:cubicBezTo>
                  <a:pt x="1134" y="309"/>
                  <a:pt x="1134" y="309"/>
                  <a:pt x="1134" y="309"/>
                </a:cubicBezTo>
                <a:cubicBezTo>
                  <a:pt x="1236" y="309"/>
                  <a:pt x="1236" y="309"/>
                  <a:pt x="1236" y="309"/>
                </a:cubicBezTo>
                <a:cubicBezTo>
                  <a:pt x="1260" y="309"/>
                  <a:pt x="1283" y="296"/>
                  <a:pt x="1295" y="274"/>
                </a:cubicBezTo>
                <a:cubicBezTo>
                  <a:pt x="1308" y="253"/>
                  <a:pt x="1308" y="227"/>
                  <a:pt x="1295" y="205"/>
                </a:cubicBezTo>
                <a:cubicBezTo>
                  <a:pt x="1283" y="184"/>
                  <a:pt x="1260" y="171"/>
                  <a:pt x="1236" y="171"/>
                </a:cubicBezTo>
                <a:cubicBezTo>
                  <a:pt x="1134" y="171"/>
                  <a:pt x="1134" y="171"/>
                  <a:pt x="1134" y="171"/>
                </a:cubicBezTo>
                <a:cubicBezTo>
                  <a:pt x="1134" y="69"/>
                  <a:pt x="1134" y="69"/>
                  <a:pt x="1134" y="69"/>
                </a:cubicBezTo>
                <a:cubicBezTo>
                  <a:pt x="1134" y="51"/>
                  <a:pt x="1127" y="33"/>
                  <a:pt x="1114" y="20"/>
                </a:cubicBezTo>
                <a:cubicBezTo>
                  <a:pt x="1101" y="8"/>
                  <a:pt x="1083" y="0"/>
                  <a:pt x="1065" y="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accent2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332" name="Group 331"/>
          <p:cNvGrpSpPr/>
          <p:nvPr/>
        </p:nvGrpSpPr>
        <p:grpSpPr>
          <a:xfrm>
            <a:off x="9568980" y="2909246"/>
            <a:ext cx="314876" cy="240093"/>
            <a:chOff x="5349875" y="6834188"/>
            <a:chExt cx="381000" cy="290512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298" name="Freeform 269"/>
            <p:cNvSpPr>
              <a:spLocks/>
            </p:cNvSpPr>
            <p:nvPr/>
          </p:nvSpPr>
          <p:spPr bwMode="auto">
            <a:xfrm>
              <a:off x="5349875" y="6834188"/>
              <a:ext cx="352425" cy="290512"/>
            </a:xfrm>
            <a:custGeom>
              <a:avLst/>
              <a:gdLst>
                <a:gd name="T0" fmla="*/ 1862 w 1957"/>
                <a:gd name="T1" fmla="*/ 1391 h 1609"/>
                <a:gd name="T2" fmla="*/ 1673 w 1957"/>
                <a:gd name="T3" fmla="*/ 1428 h 1609"/>
                <a:gd name="T4" fmla="*/ 1161 w 1957"/>
                <a:gd name="T5" fmla="*/ 915 h 1609"/>
                <a:gd name="T6" fmla="*/ 1379 w 1957"/>
                <a:gd name="T7" fmla="*/ 496 h 1609"/>
                <a:gd name="T8" fmla="*/ 1395 w 1957"/>
                <a:gd name="T9" fmla="*/ 307 h 1609"/>
                <a:gd name="T10" fmla="*/ 982 w 1957"/>
                <a:gd name="T11" fmla="*/ 0 h 1609"/>
                <a:gd name="T12" fmla="*/ 569 w 1957"/>
                <a:gd name="T13" fmla="*/ 307 h 1609"/>
                <a:gd name="T14" fmla="*/ 590 w 1957"/>
                <a:gd name="T15" fmla="*/ 532 h 1609"/>
                <a:gd name="T16" fmla="*/ 559 w 1957"/>
                <a:gd name="T17" fmla="*/ 562 h 1609"/>
                <a:gd name="T18" fmla="*/ 612 w 1957"/>
                <a:gd name="T19" fmla="*/ 777 h 1609"/>
                <a:gd name="T20" fmla="*/ 663 w 1957"/>
                <a:gd name="T21" fmla="*/ 798 h 1609"/>
                <a:gd name="T22" fmla="*/ 682 w 1957"/>
                <a:gd name="T23" fmla="*/ 889 h 1609"/>
                <a:gd name="T24" fmla="*/ 743 w 1957"/>
                <a:gd name="T25" fmla="*/ 1009 h 1609"/>
                <a:gd name="T26" fmla="*/ 736 w 1957"/>
                <a:gd name="T27" fmla="*/ 1139 h 1609"/>
                <a:gd name="T28" fmla="*/ 736 w 1957"/>
                <a:gd name="T29" fmla="*/ 1139 h 1609"/>
                <a:gd name="T30" fmla="*/ 436 w 1957"/>
                <a:gd name="T31" fmla="*/ 1249 h 1609"/>
                <a:gd name="T32" fmla="*/ 18 w 1957"/>
                <a:gd name="T33" fmla="*/ 1510 h 1609"/>
                <a:gd name="T34" fmla="*/ 0 w 1957"/>
                <a:gd name="T35" fmla="*/ 1609 h 1609"/>
                <a:gd name="T36" fmla="*/ 1954 w 1957"/>
                <a:gd name="T37" fmla="*/ 1609 h 1609"/>
                <a:gd name="T38" fmla="*/ 1942 w 1957"/>
                <a:gd name="T39" fmla="*/ 1506 h 1609"/>
                <a:gd name="T40" fmla="*/ 1862 w 1957"/>
                <a:gd name="T41" fmla="*/ 1391 h 1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57" h="1609">
                  <a:moveTo>
                    <a:pt x="1862" y="1391"/>
                  </a:moveTo>
                  <a:cubicBezTo>
                    <a:pt x="1804" y="1414"/>
                    <a:pt x="1740" y="1428"/>
                    <a:pt x="1673" y="1428"/>
                  </a:cubicBezTo>
                  <a:cubicBezTo>
                    <a:pt x="1390" y="1428"/>
                    <a:pt x="1161" y="1198"/>
                    <a:pt x="1161" y="915"/>
                  </a:cubicBezTo>
                  <a:cubicBezTo>
                    <a:pt x="1161" y="742"/>
                    <a:pt x="1247" y="589"/>
                    <a:pt x="1379" y="496"/>
                  </a:cubicBezTo>
                  <a:cubicBezTo>
                    <a:pt x="1387" y="439"/>
                    <a:pt x="1400" y="334"/>
                    <a:pt x="1395" y="307"/>
                  </a:cubicBezTo>
                  <a:cubicBezTo>
                    <a:pt x="1387" y="270"/>
                    <a:pt x="1421" y="1"/>
                    <a:pt x="982" y="0"/>
                  </a:cubicBezTo>
                  <a:cubicBezTo>
                    <a:pt x="540" y="1"/>
                    <a:pt x="577" y="270"/>
                    <a:pt x="569" y="307"/>
                  </a:cubicBezTo>
                  <a:cubicBezTo>
                    <a:pt x="562" y="343"/>
                    <a:pt x="590" y="532"/>
                    <a:pt x="590" y="532"/>
                  </a:cubicBezTo>
                  <a:cubicBezTo>
                    <a:pt x="590" y="532"/>
                    <a:pt x="568" y="521"/>
                    <a:pt x="559" y="562"/>
                  </a:cubicBezTo>
                  <a:cubicBezTo>
                    <a:pt x="551" y="602"/>
                    <a:pt x="599" y="743"/>
                    <a:pt x="612" y="777"/>
                  </a:cubicBezTo>
                  <a:cubicBezTo>
                    <a:pt x="626" y="812"/>
                    <a:pt x="663" y="798"/>
                    <a:pt x="663" y="798"/>
                  </a:cubicBezTo>
                  <a:cubicBezTo>
                    <a:pt x="663" y="798"/>
                    <a:pt x="669" y="837"/>
                    <a:pt x="682" y="889"/>
                  </a:cubicBezTo>
                  <a:cubicBezTo>
                    <a:pt x="696" y="941"/>
                    <a:pt x="743" y="1009"/>
                    <a:pt x="743" y="1009"/>
                  </a:cubicBezTo>
                  <a:cubicBezTo>
                    <a:pt x="736" y="1139"/>
                    <a:pt x="736" y="1139"/>
                    <a:pt x="736" y="1139"/>
                  </a:cubicBezTo>
                  <a:cubicBezTo>
                    <a:pt x="736" y="1139"/>
                    <a:pt x="736" y="1139"/>
                    <a:pt x="736" y="1139"/>
                  </a:cubicBezTo>
                  <a:cubicBezTo>
                    <a:pt x="736" y="1139"/>
                    <a:pt x="523" y="1209"/>
                    <a:pt x="436" y="1249"/>
                  </a:cubicBezTo>
                  <a:cubicBezTo>
                    <a:pt x="350" y="1288"/>
                    <a:pt x="60" y="1340"/>
                    <a:pt x="18" y="1510"/>
                  </a:cubicBezTo>
                  <a:cubicBezTo>
                    <a:pt x="3" y="1573"/>
                    <a:pt x="0" y="1609"/>
                    <a:pt x="0" y="1609"/>
                  </a:cubicBezTo>
                  <a:cubicBezTo>
                    <a:pt x="1954" y="1609"/>
                    <a:pt x="1954" y="1609"/>
                    <a:pt x="1954" y="1609"/>
                  </a:cubicBezTo>
                  <a:cubicBezTo>
                    <a:pt x="1954" y="1609"/>
                    <a:pt x="1957" y="1569"/>
                    <a:pt x="1942" y="1506"/>
                  </a:cubicBezTo>
                  <a:cubicBezTo>
                    <a:pt x="1930" y="1460"/>
                    <a:pt x="1901" y="1423"/>
                    <a:pt x="1862" y="1391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299" name="Freeform 270"/>
            <p:cNvSpPr>
              <a:spLocks noEditPoints="1"/>
            </p:cNvSpPr>
            <p:nvPr/>
          </p:nvSpPr>
          <p:spPr bwMode="auto">
            <a:xfrm>
              <a:off x="5572125" y="6919913"/>
              <a:ext cx="158750" cy="158750"/>
            </a:xfrm>
            <a:custGeom>
              <a:avLst/>
              <a:gdLst>
                <a:gd name="T0" fmla="*/ 441 w 882"/>
                <a:gd name="T1" fmla="*/ 0 h 882"/>
                <a:gd name="T2" fmla="*/ 0 w 882"/>
                <a:gd name="T3" fmla="*/ 441 h 882"/>
                <a:gd name="T4" fmla="*/ 441 w 882"/>
                <a:gd name="T5" fmla="*/ 882 h 882"/>
                <a:gd name="T6" fmla="*/ 882 w 882"/>
                <a:gd name="T7" fmla="*/ 441 h 882"/>
                <a:gd name="T8" fmla="*/ 441 w 882"/>
                <a:gd name="T9" fmla="*/ 0 h 882"/>
                <a:gd name="T10" fmla="*/ 475 w 882"/>
                <a:gd name="T11" fmla="*/ 687 h 882"/>
                <a:gd name="T12" fmla="*/ 407 w 882"/>
                <a:gd name="T13" fmla="*/ 687 h 882"/>
                <a:gd name="T14" fmla="*/ 407 w 882"/>
                <a:gd name="T15" fmla="*/ 620 h 882"/>
                <a:gd name="T16" fmla="*/ 475 w 882"/>
                <a:gd name="T17" fmla="*/ 620 h 882"/>
                <a:gd name="T18" fmla="*/ 475 w 882"/>
                <a:gd name="T19" fmla="*/ 687 h 882"/>
                <a:gd name="T20" fmla="*/ 552 w 882"/>
                <a:gd name="T21" fmla="*/ 418 h 882"/>
                <a:gd name="T22" fmla="*/ 492 w 882"/>
                <a:gd name="T23" fmla="*/ 488 h 882"/>
                <a:gd name="T24" fmla="*/ 471 w 882"/>
                <a:gd name="T25" fmla="*/ 514 h 882"/>
                <a:gd name="T26" fmla="*/ 467 w 882"/>
                <a:gd name="T27" fmla="*/ 553 h 882"/>
                <a:gd name="T28" fmla="*/ 404 w 882"/>
                <a:gd name="T29" fmla="*/ 553 h 882"/>
                <a:gd name="T30" fmla="*/ 412 w 882"/>
                <a:gd name="T31" fmla="*/ 493 h 882"/>
                <a:gd name="T32" fmla="*/ 453 w 882"/>
                <a:gd name="T33" fmla="*/ 448 h 882"/>
                <a:gd name="T34" fmla="*/ 498 w 882"/>
                <a:gd name="T35" fmla="*/ 391 h 882"/>
                <a:gd name="T36" fmla="*/ 511 w 882"/>
                <a:gd name="T37" fmla="*/ 343 h 882"/>
                <a:gd name="T38" fmla="*/ 493 w 882"/>
                <a:gd name="T39" fmla="*/ 291 h 882"/>
                <a:gd name="T40" fmla="*/ 441 w 882"/>
                <a:gd name="T41" fmla="*/ 273 h 882"/>
                <a:gd name="T42" fmla="*/ 392 w 882"/>
                <a:gd name="T43" fmla="*/ 286 h 882"/>
                <a:gd name="T44" fmla="*/ 371 w 882"/>
                <a:gd name="T45" fmla="*/ 329 h 882"/>
                <a:gd name="T46" fmla="*/ 311 w 882"/>
                <a:gd name="T47" fmla="*/ 329 h 882"/>
                <a:gd name="T48" fmla="*/ 310 w 882"/>
                <a:gd name="T49" fmla="*/ 330 h 882"/>
                <a:gd name="T50" fmla="*/ 346 w 882"/>
                <a:gd name="T51" fmla="*/ 249 h 882"/>
                <a:gd name="T52" fmla="*/ 441 w 882"/>
                <a:gd name="T53" fmla="*/ 219 h 882"/>
                <a:gd name="T54" fmla="*/ 539 w 882"/>
                <a:gd name="T55" fmla="*/ 252 h 882"/>
                <a:gd name="T56" fmla="*/ 574 w 882"/>
                <a:gd name="T57" fmla="*/ 342 h 882"/>
                <a:gd name="T58" fmla="*/ 552 w 882"/>
                <a:gd name="T59" fmla="*/ 418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82" h="882">
                  <a:moveTo>
                    <a:pt x="441" y="0"/>
                  </a:moveTo>
                  <a:cubicBezTo>
                    <a:pt x="198" y="0"/>
                    <a:pt x="0" y="197"/>
                    <a:pt x="0" y="441"/>
                  </a:cubicBezTo>
                  <a:cubicBezTo>
                    <a:pt x="0" y="685"/>
                    <a:pt x="198" y="882"/>
                    <a:pt x="441" y="882"/>
                  </a:cubicBezTo>
                  <a:cubicBezTo>
                    <a:pt x="685" y="882"/>
                    <a:pt x="882" y="685"/>
                    <a:pt x="882" y="441"/>
                  </a:cubicBezTo>
                  <a:cubicBezTo>
                    <a:pt x="882" y="197"/>
                    <a:pt x="685" y="0"/>
                    <a:pt x="441" y="0"/>
                  </a:cubicBezTo>
                  <a:close/>
                  <a:moveTo>
                    <a:pt x="475" y="687"/>
                  </a:moveTo>
                  <a:cubicBezTo>
                    <a:pt x="407" y="687"/>
                    <a:pt x="407" y="687"/>
                    <a:pt x="407" y="687"/>
                  </a:cubicBezTo>
                  <a:cubicBezTo>
                    <a:pt x="407" y="620"/>
                    <a:pt x="407" y="620"/>
                    <a:pt x="407" y="620"/>
                  </a:cubicBezTo>
                  <a:cubicBezTo>
                    <a:pt x="475" y="620"/>
                    <a:pt x="475" y="620"/>
                    <a:pt x="475" y="620"/>
                  </a:cubicBezTo>
                  <a:lnTo>
                    <a:pt x="475" y="687"/>
                  </a:lnTo>
                  <a:close/>
                  <a:moveTo>
                    <a:pt x="552" y="418"/>
                  </a:moveTo>
                  <a:cubicBezTo>
                    <a:pt x="537" y="440"/>
                    <a:pt x="517" y="464"/>
                    <a:pt x="492" y="488"/>
                  </a:cubicBezTo>
                  <a:cubicBezTo>
                    <a:pt x="480" y="499"/>
                    <a:pt x="473" y="505"/>
                    <a:pt x="471" y="514"/>
                  </a:cubicBezTo>
                  <a:cubicBezTo>
                    <a:pt x="468" y="524"/>
                    <a:pt x="467" y="553"/>
                    <a:pt x="467" y="553"/>
                  </a:cubicBezTo>
                  <a:cubicBezTo>
                    <a:pt x="404" y="553"/>
                    <a:pt x="404" y="553"/>
                    <a:pt x="404" y="553"/>
                  </a:cubicBezTo>
                  <a:cubicBezTo>
                    <a:pt x="404" y="531"/>
                    <a:pt x="407" y="505"/>
                    <a:pt x="412" y="493"/>
                  </a:cubicBezTo>
                  <a:cubicBezTo>
                    <a:pt x="417" y="481"/>
                    <a:pt x="431" y="467"/>
                    <a:pt x="453" y="448"/>
                  </a:cubicBezTo>
                  <a:cubicBezTo>
                    <a:pt x="474" y="423"/>
                    <a:pt x="489" y="405"/>
                    <a:pt x="498" y="391"/>
                  </a:cubicBezTo>
                  <a:cubicBezTo>
                    <a:pt x="507" y="378"/>
                    <a:pt x="511" y="362"/>
                    <a:pt x="511" y="343"/>
                  </a:cubicBezTo>
                  <a:cubicBezTo>
                    <a:pt x="511" y="320"/>
                    <a:pt x="505" y="303"/>
                    <a:pt x="493" y="291"/>
                  </a:cubicBezTo>
                  <a:cubicBezTo>
                    <a:pt x="481" y="279"/>
                    <a:pt x="464" y="273"/>
                    <a:pt x="441" y="273"/>
                  </a:cubicBezTo>
                  <a:cubicBezTo>
                    <a:pt x="422" y="273"/>
                    <a:pt x="405" y="275"/>
                    <a:pt x="392" y="286"/>
                  </a:cubicBezTo>
                  <a:cubicBezTo>
                    <a:pt x="378" y="296"/>
                    <a:pt x="371" y="307"/>
                    <a:pt x="371" y="329"/>
                  </a:cubicBezTo>
                  <a:cubicBezTo>
                    <a:pt x="311" y="329"/>
                    <a:pt x="311" y="329"/>
                    <a:pt x="311" y="329"/>
                  </a:cubicBezTo>
                  <a:cubicBezTo>
                    <a:pt x="310" y="330"/>
                    <a:pt x="310" y="330"/>
                    <a:pt x="310" y="330"/>
                  </a:cubicBezTo>
                  <a:cubicBezTo>
                    <a:pt x="309" y="296"/>
                    <a:pt x="321" y="270"/>
                    <a:pt x="346" y="249"/>
                  </a:cubicBezTo>
                  <a:cubicBezTo>
                    <a:pt x="371" y="229"/>
                    <a:pt x="403" y="219"/>
                    <a:pt x="441" y="219"/>
                  </a:cubicBezTo>
                  <a:cubicBezTo>
                    <a:pt x="483" y="219"/>
                    <a:pt x="516" y="230"/>
                    <a:pt x="539" y="252"/>
                  </a:cubicBezTo>
                  <a:cubicBezTo>
                    <a:pt x="563" y="273"/>
                    <a:pt x="574" y="303"/>
                    <a:pt x="574" y="342"/>
                  </a:cubicBezTo>
                  <a:cubicBezTo>
                    <a:pt x="574" y="369"/>
                    <a:pt x="567" y="395"/>
                    <a:pt x="552" y="418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76" name="Group 375"/>
          <p:cNvGrpSpPr/>
          <p:nvPr/>
        </p:nvGrpSpPr>
        <p:grpSpPr>
          <a:xfrm>
            <a:off x="3539441" y="2899117"/>
            <a:ext cx="266700" cy="260350"/>
            <a:chOff x="6488113" y="7023101"/>
            <a:chExt cx="266700" cy="26035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36" name="Freeform 306"/>
            <p:cNvSpPr>
              <a:spLocks/>
            </p:cNvSpPr>
            <p:nvPr/>
          </p:nvSpPr>
          <p:spPr bwMode="auto">
            <a:xfrm>
              <a:off x="6488113" y="7023101"/>
              <a:ext cx="266700" cy="260350"/>
            </a:xfrm>
            <a:custGeom>
              <a:avLst/>
              <a:gdLst>
                <a:gd name="T0" fmla="*/ 2092 w 2157"/>
                <a:gd name="T1" fmla="*/ 773 h 2121"/>
                <a:gd name="T2" fmla="*/ 1686 w 2157"/>
                <a:gd name="T3" fmla="*/ 199 h 2121"/>
                <a:gd name="T4" fmla="*/ 1010 w 2157"/>
                <a:gd name="T5" fmla="*/ 22 h 2121"/>
                <a:gd name="T6" fmla="*/ 963 w 2157"/>
                <a:gd name="T7" fmla="*/ 76 h 2121"/>
                <a:gd name="T8" fmla="*/ 1017 w 2157"/>
                <a:gd name="T9" fmla="*/ 123 h 2121"/>
                <a:gd name="T10" fmla="*/ 1615 w 2157"/>
                <a:gd name="T11" fmla="*/ 296 h 2121"/>
                <a:gd name="T12" fmla="*/ 1958 w 2157"/>
                <a:gd name="T13" fmla="*/ 806 h 2121"/>
                <a:gd name="T14" fmla="*/ 1893 w 2157"/>
                <a:gd name="T15" fmla="*/ 1413 h 2121"/>
                <a:gd name="T16" fmla="*/ 1713 w 2157"/>
                <a:gd name="T17" fmla="*/ 1662 h 2121"/>
                <a:gd name="T18" fmla="*/ 1460 w 2157"/>
                <a:gd name="T19" fmla="*/ 1832 h 2121"/>
                <a:gd name="T20" fmla="*/ 864 w 2157"/>
                <a:gd name="T21" fmla="*/ 1875 h 2121"/>
                <a:gd name="T22" fmla="*/ 385 w 2157"/>
                <a:gd name="T23" fmla="*/ 1528 h 2121"/>
                <a:gd name="T24" fmla="*/ 242 w 2157"/>
                <a:gd name="T25" fmla="*/ 959 h 2121"/>
                <a:gd name="T26" fmla="*/ 461 w 2157"/>
                <a:gd name="T27" fmla="*/ 475 h 2121"/>
                <a:gd name="T28" fmla="*/ 461 w 2157"/>
                <a:gd name="T29" fmla="*/ 647 h 2121"/>
                <a:gd name="T30" fmla="*/ 573 w 2157"/>
                <a:gd name="T31" fmla="*/ 759 h 2121"/>
                <a:gd name="T32" fmla="*/ 685 w 2157"/>
                <a:gd name="T33" fmla="*/ 647 h 2121"/>
                <a:gd name="T34" fmla="*/ 685 w 2157"/>
                <a:gd name="T35" fmla="*/ 188 h 2121"/>
                <a:gd name="T36" fmla="*/ 573 w 2157"/>
                <a:gd name="T37" fmla="*/ 76 h 2121"/>
                <a:gd name="T38" fmla="*/ 114 w 2157"/>
                <a:gd name="T39" fmla="*/ 76 h 2121"/>
                <a:gd name="T40" fmla="*/ 2 w 2157"/>
                <a:gd name="T41" fmla="*/ 188 h 2121"/>
                <a:gd name="T42" fmla="*/ 114 w 2157"/>
                <a:gd name="T43" fmla="*/ 300 h 2121"/>
                <a:gd name="T44" fmla="*/ 293 w 2157"/>
                <a:gd name="T45" fmla="*/ 300 h 2121"/>
                <a:gd name="T46" fmla="*/ 20 w 2157"/>
                <a:gd name="T47" fmla="*/ 941 h 2121"/>
                <a:gd name="T48" fmla="*/ 217 w 2157"/>
                <a:gd name="T49" fmla="*/ 1646 h 2121"/>
                <a:gd name="T50" fmla="*/ 817 w 2157"/>
                <a:gd name="T51" fmla="*/ 2059 h 2121"/>
                <a:gd name="T52" fmla="*/ 1534 w 2157"/>
                <a:gd name="T53" fmla="*/ 1989 h 2121"/>
                <a:gd name="T54" fmla="*/ 1832 w 2157"/>
                <a:gd name="T55" fmla="*/ 1779 h 2121"/>
                <a:gd name="T56" fmla="*/ 2038 w 2157"/>
                <a:gd name="T57" fmla="*/ 1481 h 2121"/>
                <a:gd name="T58" fmla="*/ 2092 w 2157"/>
                <a:gd name="T59" fmla="*/ 773 h 2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57" h="2121">
                  <a:moveTo>
                    <a:pt x="2092" y="773"/>
                  </a:moveTo>
                  <a:cubicBezTo>
                    <a:pt x="2029" y="542"/>
                    <a:pt x="1881" y="334"/>
                    <a:pt x="1686" y="199"/>
                  </a:cubicBezTo>
                  <a:cubicBezTo>
                    <a:pt x="1489" y="63"/>
                    <a:pt x="1245" y="0"/>
                    <a:pt x="1010" y="22"/>
                  </a:cubicBezTo>
                  <a:cubicBezTo>
                    <a:pt x="983" y="25"/>
                    <a:pt x="961" y="49"/>
                    <a:pt x="963" y="76"/>
                  </a:cubicBezTo>
                  <a:cubicBezTo>
                    <a:pt x="965" y="105"/>
                    <a:pt x="990" y="125"/>
                    <a:pt x="1017" y="123"/>
                  </a:cubicBezTo>
                  <a:cubicBezTo>
                    <a:pt x="1230" y="110"/>
                    <a:pt x="1445" y="170"/>
                    <a:pt x="1615" y="296"/>
                  </a:cubicBezTo>
                  <a:cubicBezTo>
                    <a:pt x="1785" y="421"/>
                    <a:pt x="1908" y="605"/>
                    <a:pt x="1958" y="806"/>
                  </a:cubicBezTo>
                  <a:cubicBezTo>
                    <a:pt x="2009" y="1008"/>
                    <a:pt x="1984" y="1228"/>
                    <a:pt x="1893" y="1413"/>
                  </a:cubicBezTo>
                  <a:cubicBezTo>
                    <a:pt x="1848" y="1505"/>
                    <a:pt x="1785" y="1590"/>
                    <a:pt x="1713" y="1662"/>
                  </a:cubicBezTo>
                  <a:cubicBezTo>
                    <a:pt x="1639" y="1734"/>
                    <a:pt x="1552" y="1792"/>
                    <a:pt x="1460" y="1832"/>
                  </a:cubicBezTo>
                  <a:cubicBezTo>
                    <a:pt x="1274" y="1915"/>
                    <a:pt x="1059" y="1933"/>
                    <a:pt x="864" y="1875"/>
                  </a:cubicBezTo>
                  <a:cubicBezTo>
                    <a:pt x="670" y="1819"/>
                    <a:pt x="495" y="1696"/>
                    <a:pt x="385" y="1528"/>
                  </a:cubicBezTo>
                  <a:cubicBezTo>
                    <a:pt x="273" y="1362"/>
                    <a:pt x="222" y="1158"/>
                    <a:pt x="242" y="959"/>
                  </a:cubicBezTo>
                  <a:cubicBezTo>
                    <a:pt x="260" y="779"/>
                    <a:pt x="340" y="607"/>
                    <a:pt x="461" y="475"/>
                  </a:cubicBezTo>
                  <a:cubicBezTo>
                    <a:pt x="461" y="647"/>
                    <a:pt x="461" y="647"/>
                    <a:pt x="461" y="647"/>
                  </a:cubicBezTo>
                  <a:cubicBezTo>
                    <a:pt x="461" y="710"/>
                    <a:pt x="510" y="759"/>
                    <a:pt x="573" y="759"/>
                  </a:cubicBezTo>
                  <a:cubicBezTo>
                    <a:pt x="636" y="759"/>
                    <a:pt x="685" y="710"/>
                    <a:pt x="685" y="647"/>
                  </a:cubicBezTo>
                  <a:cubicBezTo>
                    <a:pt x="685" y="188"/>
                    <a:pt x="685" y="188"/>
                    <a:pt x="685" y="188"/>
                  </a:cubicBezTo>
                  <a:cubicBezTo>
                    <a:pt x="685" y="125"/>
                    <a:pt x="636" y="76"/>
                    <a:pt x="573" y="76"/>
                  </a:cubicBezTo>
                  <a:cubicBezTo>
                    <a:pt x="114" y="76"/>
                    <a:pt x="114" y="76"/>
                    <a:pt x="114" y="76"/>
                  </a:cubicBezTo>
                  <a:cubicBezTo>
                    <a:pt x="51" y="76"/>
                    <a:pt x="2" y="125"/>
                    <a:pt x="2" y="188"/>
                  </a:cubicBezTo>
                  <a:cubicBezTo>
                    <a:pt x="2" y="251"/>
                    <a:pt x="51" y="300"/>
                    <a:pt x="114" y="300"/>
                  </a:cubicBezTo>
                  <a:cubicBezTo>
                    <a:pt x="293" y="300"/>
                    <a:pt x="293" y="300"/>
                    <a:pt x="293" y="300"/>
                  </a:cubicBezTo>
                  <a:cubicBezTo>
                    <a:pt x="136" y="477"/>
                    <a:pt x="36" y="706"/>
                    <a:pt x="20" y="941"/>
                  </a:cubicBezTo>
                  <a:cubicBezTo>
                    <a:pt x="0" y="1192"/>
                    <a:pt x="71" y="1445"/>
                    <a:pt x="217" y="1646"/>
                  </a:cubicBezTo>
                  <a:cubicBezTo>
                    <a:pt x="360" y="1850"/>
                    <a:pt x="578" y="1996"/>
                    <a:pt x="817" y="2059"/>
                  </a:cubicBezTo>
                  <a:cubicBezTo>
                    <a:pt x="1057" y="2121"/>
                    <a:pt x="1315" y="2094"/>
                    <a:pt x="1534" y="1989"/>
                  </a:cubicBezTo>
                  <a:cubicBezTo>
                    <a:pt x="1644" y="1935"/>
                    <a:pt x="1745" y="1866"/>
                    <a:pt x="1832" y="1779"/>
                  </a:cubicBezTo>
                  <a:cubicBezTo>
                    <a:pt x="1917" y="1691"/>
                    <a:pt x="1987" y="1590"/>
                    <a:pt x="2038" y="1481"/>
                  </a:cubicBezTo>
                  <a:cubicBezTo>
                    <a:pt x="2137" y="1259"/>
                    <a:pt x="2157" y="1006"/>
                    <a:pt x="2092" y="773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37" name="Freeform 307"/>
            <p:cNvSpPr>
              <a:spLocks/>
            </p:cNvSpPr>
            <p:nvPr/>
          </p:nvSpPr>
          <p:spPr bwMode="auto">
            <a:xfrm>
              <a:off x="6611938" y="7070725"/>
              <a:ext cx="71438" cy="90487"/>
            </a:xfrm>
            <a:custGeom>
              <a:avLst/>
              <a:gdLst>
                <a:gd name="T0" fmla="*/ 94 w 589"/>
                <a:gd name="T1" fmla="*/ 0 h 737"/>
                <a:gd name="T2" fmla="*/ 0 w 589"/>
                <a:gd name="T3" fmla="*/ 94 h 737"/>
                <a:gd name="T4" fmla="*/ 0 w 589"/>
                <a:gd name="T5" fmla="*/ 643 h 737"/>
                <a:gd name="T6" fmla="*/ 94 w 589"/>
                <a:gd name="T7" fmla="*/ 737 h 737"/>
                <a:gd name="T8" fmla="*/ 495 w 589"/>
                <a:gd name="T9" fmla="*/ 737 h 737"/>
                <a:gd name="T10" fmla="*/ 589 w 589"/>
                <a:gd name="T11" fmla="*/ 643 h 737"/>
                <a:gd name="T12" fmla="*/ 495 w 589"/>
                <a:gd name="T13" fmla="*/ 549 h 737"/>
                <a:gd name="T14" fmla="*/ 186 w 589"/>
                <a:gd name="T15" fmla="*/ 549 h 737"/>
                <a:gd name="T16" fmla="*/ 186 w 589"/>
                <a:gd name="T17" fmla="*/ 94 h 737"/>
                <a:gd name="T18" fmla="*/ 94 w 589"/>
                <a:gd name="T19" fmla="*/ 0 h 7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89" h="737">
                  <a:moveTo>
                    <a:pt x="94" y="0"/>
                  </a:moveTo>
                  <a:cubicBezTo>
                    <a:pt x="42" y="0"/>
                    <a:pt x="0" y="43"/>
                    <a:pt x="0" y="94"/>
                  </a:cubicBezTo>
                  <a:cubicBezTo>
                    <a:pt x="0" y="643"/>
                    <a:pt x="0" y="643"/>
                    <a:pt x="0" y="643"/>
                  </a:cubicBezTo>
                  <a:cubicBezTo>
                    <a:pt x="0" y="694"/>
                    <a:pt x="42" y="737"/>
                    <a:pt x="94" y="737"/>
                  </a:cubicBezTo>
                  <a:cubicBezTo>
                    <a:pt x="495" y="737"/>
                    <a:pt x="495" y="737"/>
                    <a:pt x="495" y="737"/>
                  </a:cubicBezTo>
                  <a:cubicBezTo>
                    <a:pt x="546" y="737"/>
                    <a:pt x="589" y="694"/>
                    <a:pt x="589" y="643"/>
                  </a:cubicBezTo>
                  <a:cubicBezTo>
                    <a:pt x="589" y="591"/>
                    <a:pt x="546" y="549"/>
                    <a:pt x="495" y="549"/>
                  </a:cubicBezTo>
                  <a:cubicBezTo>
                    <a:pt x="186" y="549"/>
                    <a:pt x="186" y="549"/>
                    <a:pt x="186" y="549"/>
                  </a:cubicBezTo>
                  <a:cubicBezTo>
                    <a:pt x="186" y="94"/>
                    <a:pt x="186" y="94"/>
                    <a:pt x="186" y="94"/>
                  </a:cubicBezTo>
                  <a:cubicBezTo>
                    <a:pt x="186" y="43"/>
                    <a:pt x="145" y="0"/>
                    <a:pt x="94" y="0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6719532" y="1280264"/>
            <a:ext cx="258461" cy="253214"/>
          </a:xfrm>
          <a:custGeom>
            <a:avLst/>
            <a:gdLst>
              <a:gd name="T0" fmla="*/ 1513 w 2092"/>
              <a:gd name="T1" fmla="*/ 1137 h 2063"/>
              <a:gd name="T2" fmla="*/ 817 w 2092"/>
              <a:gd name="T3" fmla="*/ 2061 h 2063"/>
              <a:gd name="T4" fmla="*/ 500 w 2092"/>
              <a:gd name="T5" fmla="*/ 604 h 2063"/>
              <a:gd name="T6" fmla="*/ 2092 w 2092"/>
              <a:gd name="T7" fmla="*/ 1825 h 2063"/>
              <a:gd name="T8" fmla="*/ 1513 w 2092"/>
              <a:gd name="T9" fmla="*/ 1850 h 2063"/>
              <a:gd name="T10" fmla="*/ 1549 w 2092"/>
              <a:gd name="T11" fmla="*/ 1974 h 2063"/>
              <a:gd name="T12" fmla="*/ 2092 w 2092"/>
              <a:gd name="T13" fmla="*/ 1895 h 2063"/>
              <a:gd name="T14" fmla="*/ 2092 w 2092"/>
              <a:gd name="T15" fmla="*/ 1694 h 2063"/>
              <a:gd name="T16" fmla="*/ 1781 w 2092"/>
              <a:gd name="T17" fmla="*/ 1702 h 2063"/>
              <a:gd name="T18" fmla="*/ 1470 w 2092"/>
              <a:gd name="T19" fmla="*/ 1694 h 2063"/>
              <a:gd name="T20" fmla="*/ 2012 w 2092"/>
              <a:gd name="T21" fmla="*/ 1773 h 2063"/>
              <a:gd name="T22" fmla="*/ 2092 w 2092"/>
              <a:gd name="T23" fmla="*/ 1493 h 2063"/>
              <a:gd name="T24" fmla="*/ 1781 w 2092"/>
              <a:gd name="T25" fmla="*/ 1501 h 2063"/>
              <a:gd name="T26" fmla="*/ 1470 w 2092"/>
              <a:gd name="T27" fmla="*/ 1493 h 2063"/>
              <a:gd name="T28" fmla="*/ 1470 w 2092"/>
              <a:gd name="T29" fmla="*/ 1292 h 2063"/>
              <a:gd name="T30" fmla="*/ 2012 w 2092"/>
              <a:gd name="T31" fmla="*/ 1372 h 2063"/>
              <a:gd name="T32" fmla="*/ 1781 w 2092"/>
              <a:gd name="T33" fmla="*/ 1168 h 2063"/>
              <a:gd name="T34" fmla="*/ 1074 w 2092"/>
              <a:gd name="T35" fmla="*/ 366 h 2063"/>
              <a:gd name="T36" fmla="*/ 517 w 2092"/>
              <a:gd name="T37" fmla="*/ 521 h 2063"/>
              <a:gd name="T38" fmla="*/ 1327 w 2092"/>
              <a:gd name="T39" fmla="*/ 528 h 2063"/>
              <a:gd name="T40" fmla="*/ 1640 w 2092"/>
              <a:gd name="T41" fmla="*/ 606 h 2063"/>
              <a:gd name="T42" fmla="*/ 1481 w 2092"/>
              <a:gd name="T43" fmla="*/ 309 h 2063"/>
              <a:gd name="T44" fmla="*/ 1501 w 2092"/>
              <a:gd name="T45" fmla="*/ 175 h 2063"/>
              <a:gd name="T46" fmla="*/ 1074 w 2092"/>
              <a:gd name="T47" fmla="*/ 366 h 2063"/>
              <a:gd name="T48" fmla="*/ 440 w 2092"/>
              <a:gd name="T49" fmla="*/ 58 h 2063"/>
              <a:gd name="T50" fmla="*/ 686 w 2092"/>
              <a:gd name="T51" fmla="*/ 3 h 2063"/>
              <a:gd name="T52" fmla="*/ 937 w 2092"/>
              <a:gd name="T53" fmla="*/ 3 h 2063"/>
              <a:gd name="T54" fmla="*/ 1182 w 2092"/>
              <a:gd name="T55" fmla="*/ 58 h 2063"/>
              <a:gd name="T56" fmla="*/ 1057 w 2092"/>
              <a:gd name="T57" fmla="*/ 283 h 2063"/>
              <a:gd name="T58" fmla="*/ 854 w 2092"/>
              <a:gd name="T59" fmla="*/ 1652 h 2063"/>
              <a:gd name="T60" fmla="*/ 967 w 2092"/>
              <a:gd name="T61" fmla="*/ 1308 h 2063"/>
              <a:gd name="T62" fmla="*/ 673 w 2092"/>
              <a:gd name="T63" fmla="*/ 1130 h 2063"/>
              <a:gd name="T64" fmla="*/ 811 w 2092"/>
              <a:gd name="T65" fmla="*/ 1011 h 2063"/>
              <a:gd name="T66" fmla="*/ 970 w 2092"/>
              <a:gd name="T67" fmla="*/ 1044 h 2063"/>
              <a:gd name="T68" fmla="*/ 852 w 2092"/>
              <a:gd name="T69" fmla="*/ 931 h 2063"/>
              <a:gd name="T70" fmla="*/ 768 w 2092"/>
              <a:gd name="T71" fmla="*/ 871 h 2063"/>
              <a:gd name="T72" fmla="*/ 589 w 2092"/>
              <a:gd name="T73" fmla="*/ 1130 h 2063"/>
              <a:gd name="T74" fmla="*/ 811 w 2092"/>
              <a:gd name="T75" fmla="*/ 1333 h 2063"/>
              <a:gd name="T76" fmla="*/ 911 w 2092"/>
              <a:gd name="T77" fmla="*/ 1536 h 2063"/>
              <a:gd name="T78" fmla="*/ 689 w 2092"/>
              <a:gd name="T79" fmla="*/ 1514 h 2063"/>
              <a:gd name="T80" fmla="*/ 709 w 2092"/>
              <a:gd name="T81" fmla="*/ 1633 h 2063"/>
              <a:gd name="T82" fmla="*/ 814 w 2092"/>
              <a:gd name="T83" fmla="*/ 1749 h 20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092" h="2063">
                <a:moveTo>
                  <a:pt x="1193" y="581"/>
                </a:moveTo>
                <a:cubicBezTo>
                  <a:pt x="1351" y="738"/>
                  <a:pt x="1476" y="926"/>
                  <a:pt x="1532" y="1128"/>
                </a:cubicBezTo>
                <a:cubicBezTo>
                  <a:pt x="1525" y="1131"/>
                  <a:pt x="1519" y="1134"/>
                  <a:pt x="1513" y="1137"/>
                </a:cubicBezTo>
                <a:cubicBezTo>
                  <a:pt x="1434" y="1174"/>
                  <a:pt x="1385" y="1229"/>
                  <a:pt x="1385" y="1292"/>
                </a:cubicBezTo>
                <a:cubicBezTo>
                  <a:pt x="1385" y="1864"/>
                  <a:pt x="1385" y="1864"/>
                  <a:pt x="1385" y="1864"/>
                </a:cubicBezTo>
                <a:cubicBezTo>
                  <a:pt x="1256" y="2005"/>
                  <a:pt x="1065" y="2060"/>
                  <a:pt x="817" y="2061"/>
                </a:cubicBezTo>
                <a:cubicBezTo>
                  <a:pt x="420" y="2063"/>
                  <a:pt x="163" y="1922"/>
                  <a:pt x="77" y="1528"/>
                </a:cubicBezTo>
                <a:cubicBezTo>
                  <a:pt x="0" y="1175"/>
                  <a:pt x="173" y="833"/>
                  <a:pt x="436" y="575"/>
                </a:cubicBezTo>
                <a:cubicBezTo>
                  <a:pt x="454" y="589"/>
                  <a:pt x="476" y="599"/>
                  <a:pt x="500" y="604"/>
                </a:cubicBezTo>
                <a:cubicBezTo>
                  <a:pt x="700" y="645"/>
                  <a:pt x="923" y="648"/>
                  <a:pt x="1122" y="604"/>
                </a:cubicBezTo>
                <a:cubicBezTo>
                  <a:pt x="1156" y="597"/>
                  <a:pt x="1178" y="589"/>
                  <a:pt x="1193" y="581"/>
                </a:cubicBezTo>
                <a:close/>
                <a:moveTo>
                  <a:pt x="2092" y="1825"/>
                </a:moveTo>
                <a:cubicBezTo>
                  <a:pt x="2078" y="1834"/>
                  <a:pt x="2064" y="1842"/>
                  <a:pt x="2048" y="1850"/>
                </a:cubicBezTo>
                <a:cubicBezTo>
                  <a:pt x="1979" y="1882"/>
                  <a:pt x="1884" y="1902"/>
                  <a:pt x="1781" y="1902"/>
                </a:cubicBezTo>
                <a:cubicBezTo>
                  <a:pt x="1677" y="1902"/>
                  <a:pt x="1582" y="1882"/>
                  <a:pt x="1513" y="1850"/>
                </a:cubicBezTo>
                <a:cubicBezTo>
                  <a:pt x="1497" y="1842"/>
                  <a:pt x="1483" y="1834"/>
                  <a:pt x="1470" y="1825"/>
                </a:cubicBezTo>
                <a:cubicBezTo>
                  <a:pt x="1470" y="1895"/>
                  <a:pt x="1470" y="1895"/>
                  <a:pt x="1470" y="1895"/>
                </a:cubicBezTo>
                <a:cubicBezTo>
                  <a:pt x="1470" y="1923"/>
                  <a:pt x="1500" y="1951"/>
                  <a:pt x="1549" y="1974"/>
                </a:cubicBezTo>
                <a:cubicBezTo>
                  <a:pt x="1607" y="2002"/>
                  <a:pt x="1689" y="2019"/>
                  <a:pt x="1781" y="2019"/>
                </a:cubicBezTo>
                <a:cubicBezTo>
                  <a:pt x="1872" y="2019"/>
                  <a:pt x="1954" y="2002"/>
                  <a:pt x="2012" y="1974"/>
                </a:cubicBezTo>
                <a:cubicBezTo>
                  <a:pt x="2061" y="1951"/>
                  <a:pt x="2092" y="1923"/>
                  <a:pt x="2092" y="1895"/>
                </a:cubicBezTo>
                <a:lnTo>
                  <a:pt x="2092" y="1825"/>
                </a:lnTo>
                <a:close/>
                <a:moveTo>
                  <a:pt x="2012" y="1773"/>
                </a:moveTo>
                <a:cubicBezTo>
                  <a:pt x="2061" y="1750"/>
                  <a:pt x="2092" y="1722"/>
                  <a:pt x="2092" y="1694"/>
                </a:cubicBezTo>
                <a:cubicBezTo>
                  <a:pt x="2092" y="1625"/>
                  <a:pt x="2092" y="1625"/>
                  <a:pt x="2092" y="1625"/>
                </a:cubicBezTo>
                <a:cubicBezTo>
                  <a:pt x="2078" y="1633"/>
                  <a:pt x="2064" y="1641"/>
                  <a:pt x="2048" y="1649"/>
                </a:cubicBezTo>
                <a:cubicBezTo>
                  <a:pt x="1979" y="1681"/>
                  <a:pt x="1884" y="1702"/>
                  <a:pt x="1781" y="1702"/>
                </a:cubicBezTo>
                <a:cubicBezTo>
                  <a:pt x="1677" y="1702"/>
                  <a:pt x="1582" y="1681"/>
                  <a:pt x="1513" y="1649"/>
                </a:cubicBezTo>
                <a:cubicBezTo>
                  <a:pt x="1497" y="1641"/>
                  <a:pt x="1483" y="1633"/>
                  <a:pt x="1470" y="1625"/>
                </a:cubicBezTo>
                <a:cubicBezTo>
                  <a:pt x="1470" y="1694"/>
                  <a:pt x="1470" y="1694"/>
                  <a:pt x="1470" y="1694"/>
                </a:cubicBezTo>
                <a:cubicBezTo>
                  <a:pt x="1470" y="1722"/>
                  <a:pt x="1500" y="1750"/>
                  <a:pt x="1549" y="1773"/>
                </a:cubicBezTo>
                <a:cubicBezTo>
                  <a:pt x="1607" y="1801"/>
                  <a:pt x="1689" y="1818"/>
                  <a:pt x="1781" y="1818"/>
                </a:cubicBezTo>
                <a:cubicBezTo>
                  <a:pt x="1872" y="1818"/>
                  <a:pt x="1954" y="1801"/>
                  <a:pt x="2012" y="1773"/>
                </a:cubicBezTo>
                <a:close/>
                <a:moveTo>
                  <a:pt x="1781" y="1617"/>
                </a:moveTo>
                <a:cubicBezTo>
                  <a:pt x="1872" y="1617"/>
                  <a:pt x="1954" y="1600"/>
                  <a:pt x="2012" y="1572"/>
                </a:cubicBezTo>
                <a:cubicBezTo>
                  <a:pt x="2061" y="1549"/>
                  <a:pt x="2092" y="1521"/>
                  <a:pt x="2092" y="1493"/>
                </a:cubicBezTo>
                <a:cubicBezTo>
                  <a:pt x="2092" y="1424"/>
                  <a:pt x="2092" y="1424"/>
                  <a:pt x="2092" y="1424"/>
                </a:cubicBezTo>
                <a:cubicBezTo>
                  <a:pt x="2078" y="1433"/>
                  <a:pt x="2064" y="1441"/>
                  <a:pt x="2048" y="1448"/>
                </a:cubicBezTo>
                <a:cubicBezTo>
                  <a:pt x="1979" y="1481"/>
                  <a:pt x="1884" y="1501"/>
                  <a:pt x="1781" y="1501"/>
                </a:cubicBezTo>
                <a:cubicBezTo>
                  <a:pt x="1677" y="1501"/>
                  <a:pt x="1582" y="1481"/>
                  <a:pt x="1513" y="1448"/>
                </a:cubicBezTo>
                <a:cubicBezTo>
                  <a:pt x="1497" y="1441"/>
                  <a:pt x="1483" y="1433"/>
                  <a:pt x="1470" y="1424"/>
                </a:cubicBezTo>
                <a:cubicBezTo>
                  <a:pt x="1470" y="1493"/>
                  <a:pt x="1470" y="1493"/>
                  <a:pt x="1470" y="1493"/>
                </a:cubicBezTo>
                <a:cubicBezTo>
                  <a:pt x="1470" y="1521"/>
                  <a:pt x="1500" y="1549"/>
                  <a:pt x="1549" y="1572"/>
                </a:cubicBezTo>
                <a:cubicBezTo>
                  <a:pt x="1607" y="1600"/>
                  <a:pt x="1689" y="1617"/>
                  <a:pt x="1781" y="1617"/>
                </a:cubicBezTo>
                <a:close/>
                <a:moveTo>
                  <a:pt x="1470" y="1292"/>
                </a:moveTo>
                <a:cubicBezTo>
                  <a:pt x="1470" y="1321"/>
                  <a:pt x="1500" y="1349"/>
                  <a:pt x="1549" y="1372"/>
                </a:cubicBezTo>
                <a:cubicBezTo>
                  <a:pt x="1607" y="1399"/>
                  <a:pt x="1689" y="1416"/>
                  <a:pt x="1781" y="1416"/>
                </a:cubicBezTo>
                <a:cubicBezTo>
                  <a:pt x="1872" y="1416"/>
                  <a:pt x="1954" y="1399"/>
                  <a:pt x="2012" y="1372"/>
                </a:cubicBezTo>
                <a:cubicBezTo>
                  <a:pt x="2061" y="1349"/>
                  <a:pt x="2092" y="1321"/>
                  <a:pt x="2092" y="1292"/>
                </a:cubicBezTo>
                <a:cubicBezTo>
                  <a:pt x="2092" y="1264"/>
                  <a:pt x="2061" y="1236"/>
                  <a:pt x="2012" y="1213"/>
                </a:cubicBezTo>
                <a:cubicBezTo>
                  <a:pt x="1954" y="1185"/>
                  <a:pt x="1872" y="1168"/>
                  <a:pt x="1781" y="1168"/>
                </a:cubicBezTo>
                <a:cubicBezTo>
                  <a:pt x="1689" y="1168"/>
                  <a:pt x="1607" y="1185"/>
                  <a:pt x="1549" y="1213"/>
                </a:cubicBezTo>
                <a:cubicBezTo>
                  <a:pt x="1500" y="1236"/>
                  <a:pt x="1470" y="1264"/>
                  <a:pt x="1470" y="1292"/>
                </a:cubicBezTo>
                <a:close/>
                <a:moveTo>
                  <a:pt x="1074" y="366"/>
                </a:moveTo>
                <a:cubicBezTo>
                  <a:pt x="909" y="400"/>
                  <a:pt x="714" y="400"/>
                  <a:pt x="549" y="366"/>
                </a:cubicBezTo>
                <a:cubicBezTo>
                  <a:pt x="506" y="357"/>
                  <a:pt x="464" y="385"/>
                  <a:pt x="455" y="428"/>
                </a:cubicBezTo>
                <a:cubicBezTo>
                  <a:pt x="447" y="471"/>
                  <a:pt x="474" y="513"/>
                  <a:pt x="517" y="521"/>
                </a:cubicBezTo>
                <a:cubicBezTo>
                  <a:pt x="705" y="560"/>
                  <a:pt x="917" y="560"/>
                  <a:pt x="1105" y="521"/>
                </a:cubicBezTo>
                <a:cubicBezTo>
                  <a:pt x="1123" y="518"/>
                  <a:pt x="1138" y="509"/>
                  <a:pt x="1149" y="496"/>
                </a:cubicBezTo>
                <a:cubicBezTo>
                  <a:pt x="1204" y="519"/>
                  <a:pt x="1266" y="523"/>
                  <a:pt x="1327" y="528"/>
                </a:cubicBezTo>
                <a:cubicBezTo>
                  <a:pt x="1425" y="535"/>
                  <a:pt x="1522" y="542"/>
                  <a:pt x="1563" y="638"/>
                </a:cubicBezTo>
                <a:cubicBezTo>
                  <a:pt x="1572" y="660"/>
                  <a:pt x="1597" y="670"/>
                  <a:pt x="1618" y="661"/>
                </a:cubicBezTo>
                <a:cubicBezTo>
                  <a:pt x="1639" y="651"/>
                  <a:pt x="1649" y="627"/>
                  <a:pt x="1640" y="606"/>
                </a:cubicBezTo>
                <a:cubicBezTo>
                  <a:pt x="1579" y="462"/>
                  <a:pt x="1456" y="453"/>
                  <a:pt x="1333" y="444"/>
                </a:cubicBezTo>
                <a:cubicBezTo>
                  <a:pt x="1324" y="444"/>
                  <a:pt x="1315" y="443"/>
                  <a:pt x="1307" y="442"/>
                </a:cubicBezTo>
                <a:cubicBezTo>
                  <a:pt x="1382" y="411"/>
                  <a:pt x="1432" y="360"/>
                  <a:pt x="1481" y="309"/>
                </a:cubicBezTo>
                <a:cubicBezTo>
                  <a:pt x="1505" y="285"/>
                  <a:pt x="1528" y="260"/>
                  <a:pt x="1554" y="240"/>
                </a:cubicBezTo>
                <a:cubicBezTo>
                  <a:pt x="1572" y="225"/>
                  <a:pt x="1574" y="199"/>
                  <a:pt x="1560" y="181"/>
                </a:cubicBezTo>
                <a:cubicBezTo>
                  <a:pt x="1546" y="163"/>
                  <a:pt x="1519" y="160"/>
                  <a:pt x="1501" y="175"/>
                </a:cubicBezTo>
                <a:cubicBezTo>
                  <a:pt x="1471" y="199"/>
                  <a:pt x="1446" y="225"/>
                  <a:pt x="1421" y="251"/>
                </a:cubicBezTo>
                <a:cubicBezTo>
                  <a:pt x="1356" y="319"/>
                  <a:pt x="1291" y="386"/>
                  <a:pt x="1146" y="388"/>
                </a:cubicBezTo>
                <a:cubicBezTo>
                  <a:pt x="1127" y="369"/>
                  <a:pt x="1101" y="360"/>
                  <a:pt x="1074" y="366"/>
                </a:cubicBezTo>
                <a:close/>
                <a:moveTo>
                  <a:pt x="495" y="284"/>
                </a:moveTo>
                <a:cubicBezTo>
                  <a:pt x="425" y="131"/>
                  <a:pt x="425" y="131"/>
                  <a:pt x="425" y="131"/>
                </a:cubicBezTo>
                <a:cubicBezTo>
                  <a:pt x="413" y="106"/>
                  <a:pt x="419" y="77"/>
                  <a:pt x="440" y="58"/>
                </a:cubicBezTo>
                <a:cubicBezTo>
                  <a:pt x="477" y="25"/>
                  <a:pt x="509" y="48"/>
                  <a:pt x="542" y="67"/>
                </a:cubicBezTo>
                <a:cubicBezTo>
                  <a:pt x="570" y="84"/>
                  <a:pt x="606" y="76"/>
                  <a:pt x="625" y="50"/>
                </a:cubicBezTo>
                <a:cubicBezTo>
                  <a:pt x="642" y="27"/>
                  <a:pt x="653" y="6"/>
                  <a:pt x="686" y="3"/>
                </a:cubicBezTo>
                <a:cubicBezTo>
                  <a:pt x="721" y="0"/>
                  <a:pt x="740" y="25"/>
                  <a:pt x="763" y="47"/>
                </a:cubicBezTo>
                <a:cubicBezTo>
                  <a:pt x="790" y="73"/>
                  <a:pt x="833" y="73"/>
                  <a:pt x="860" y="47"/>
                </a:cubicBezTo>
                <a:cubicBezTo>
                  <a:pt x="883" y="25"/>
                  <a:pt x="901" y="0"/>
                  <a:pt x="937" y="3"/>
                </a:cubicBezTo>
                <a:cubicBezTo>
                  <a:pt x="970" y="6"/>
                  <a:pt x="981" y="27"/>
                  <a:pt x="998" y="50"/>
                </a:cubicBezTo>
                <a:cubicBezTo>
                  <a:pt x="1017" y="76"/>
                  <a:pt x="1052" y="84"/>
                  <a:pt x="1080" y="67"/>
                </a:cubicBezTo>
                <a:cubicBezTo>
                  <a:pt x="1114" y="48"/>
                  <a:pt x="1146" y="25"/>
                  <a:pt x="1182" y="58"/>
                </a:cubicBezTo>
                <a:cubicBezTo>
                  <a:pt x="1203" y="77"/>
                  <a:pt x="1209" y="106"/>
                  <a:pt x="1198" y="131"/>
                </a:cubicBezTo>
                <a:cubicBezTo>
                  <a:pt x="1128" y="284"/>
                  <a:pt x="1128" y="284"/>
                  <a:pt x="1128" y="284"/>
                </a:cubicBezTo>
                <a:cubicBezTo>
                  <a:pt x="1105" y="279"/>
                  <a:pt x="1081" y="278"/>
                  <a:pt x="1057" y="283"/>
                </a:cubicBezTo>
                <a:cubicBezTo>
                  <a:pt x="902" y="315"/>
                  <a:pt x="721" y="315"/>
                  <a:pt x="566" y="283"/>
                </a:cubicBezTo>
                <a:cubicBezTo>
                  <a:pt x="542" y="278"/>
                  <a:pt x="518" y="279"/>
                  <a:pt x="495" y="284"/>
                </a:cubicBezTo>
                <a:close/>
                <a:moveTo>
                  <a:pt x="854" y="1652"/>
                </a:moveTo>
                <a:cubicBezTo>
                  <a:pt x="897" y="1644"/>
                  <a:pt x="936" y="1625"/>
                  <a:pt x="967" y="1598"/>
                </a:cubicBezTo>
                <a:cubicBezTo>
                  <a:pt x="1008" y="1561"/>
                  <a:pt x="1034" y="1509"/>
                  <a:pt x="1034" y="1453"/>
                </a:cubicBezTo>
                <a:cubicBezTo>
                  <a:pt x="1034" y="1396"/>
                  <a:pt x="1008" y="1344"/>
                  <a:pt x="967" y="1308"/>
                </a:cubicBezTo>
                <a:cubicBezTo>
                  <a:pt x="927" y="1272"/>
                  <a:pt x="872" y="1250"/>
                  <a:pt x="811" y="1250"/>
                </a:cubicBezTo>
                <a:cubicBezTo>
                  <a:pt x="772" y="1250"/>
                  <a:pt x="737" y="1236"/>
                  <a:pt x="711" y="1213"/>
                </a:cubicBezTo>
                <a:cubicBezTo>
                  <a:pt x="687" y="1192"/>
                  <a:pt x="673" y="1162"/>
                  <a:pt x="673" y="1130"/>
                </a:cubicBezTo>
                <a:cubicBezTo>
                  <a:pt x="672" y="1130"/>
                  <a:pt x="672" y="1130"/>
                  <a:pt x="672" y="1130"/>
                </a:cubicBezTo>
                <a:cubicBezTo>
                  <a:pt x="672" y="1098"/>
                  <a:pt x="687" y="1069"/>
                  <a:pt x="711" y="1047"/>
                </a:cubicBezTo>
                <a:cubicBezTo>
                  <a:pt x="737" y="1025"/>
                  <a:pt x="772" y="1011"/>
                  <a:pt x="811" y="1011"/>
                </a:cubicBezTo>
                <a:cubicBezTo>
                  <a:pt x="831" y="1011"/>
                  <a:pt x="849" y="1014"/>
                  <a:pt x="866" y="1020"/>
                </a:cubicBezTo>
                <a:cubicBezTo>
                  <a:pt x="883" y="1027"/>
                  <a:pt x="899" y="1036"/>
                  <a:pt x="911" y="1047"/>
                </a:cubicBezTo>
                <a:cubicBezTo>
                  <a:pt x="928" y="1063"/>
                  <a:pt x="955" y="1061"/>
                  <a:pt x="970" y="1044"/>
                </a:cubicBezTo>
                <a:cubicBezTo>
                  <a:pt x="985" y="1027"/>
                  <a:pt x="984" y="1000"/>
                  <a:pt x="967" y="985"/>
                </a:cubicBezTo>
                <a:cubicBezTo>
                  <a:pt x="946" y="967"/>
                  <a:pt x="922" y="952"/>
                  <a:pt x="895" y="942"/>
                </a:cubicBezTo>
                <a:cubicBezTo>
                  <a:pt x="881" y="937"/>
                  <a:pt x="867" y="933"/>
                  <a:pt x="852" y="931"/>
                </a:cubicBezTo>
                <a:cubicBezTo>
                  <a:pt x="851" y="869"/>
                  <a:pt x="851" y="869"/>
                  <a:pt x="851" y="869"/>
                </a:cubicBezTo>
                <a:cubicBezTo>
                  <a:pt x="850" y="846"/>
                  <a:pt x="831" y="827"/>
                  <a:pt x="808" y="828"/>
                </a:cubicBezTo>
                <a:cubicBezTo>
                  <a:pt x="785" y="829"/>
                  <a:pt x="767" y="848"/>
                  <a:pt x="768" y="871"/>
                </a:cubicBezTo>
                <a:cubicBezTo>
                  <a:pt x="769" y="931"/>
                  <a:pt x="769" y="931"/>
                  <a:pt x="769" y="931"/>
                </a:cubicBezTo>
                <a:cubicBezTo>
                  <a:pt x="725" y="939"/>
                  <a:pt x="686" y="958"/>
                  <a:pt x="656" y="985"/>
                </a:cubicBezTo>
                <a:cubicBezTo>
                  <a:pt x="615" y="1022"/>
                  <a:pt x="589" y="1073"/>
                  <a:pt x="589" y="1130"/>
                </a:cubicBezTo>
                <a:cubicBezTo>
                  <a:pt x="589" y="1130"/>
                  <a:pt x="589" y="1130"/>
                  <a:pt x="589" y="1130"/>
                </a:cubicBezTo>
                <a:cubicBezTo>
                  <a:pt x="589" y="1187"/>
                  <a:pt x="615" y="1238"/>
                  <a:pt x="656" y="1275"/>
                </a:cubicBezTo>
                <a:cubicBezTo>
                  <a:pt x="696" y="1311"/>
                  <a:pt x="751" y="1333"/>
                  <a:pt x="811" y="1333"/>
                </a:cubicBezTo>
                <a:cubicBezTo>
                  <a:pt x="851" y="1333"/>
                  <a:pt x="886" y="1347"/>
                  <a:pt x="911" y="1370"/>
                </a:cubicBezTo>
                <a:cubicBezTo>
                  <a:pt x="935" y="1391"/>
                  <a:pt x="950" y="1420"/>
                  <a:pt x="950" y="1453"/>
                </a:cubicBezTo>
                <a:cubicBezTo>
                  <a:pt x="950" y="1485"/>
                  <a:pt x="935" y="1514"/>
                  <a:pt x="911" y="1536"/>
                </a:cubicBezTo>
                <a:cubicBezTo>
                  <a:pt x="886" y="1558"/>
                  <a:pt x="851" y="1572"/>
                  <a:pt x="811" y="1572"/>
                </a:cubicBezTo>
                <a:cubicBezTo>
                  <a:pt x="784" y="1572"/>
                  <a:pt x="764" y="1567"/>
                  <a:pt x="746" y="1558"/>
                </a:cubicBezTo>
                <a:cubicBezTo>
                  <a:pt x="727" y="1549"/>
                  <a:pt x="709" y="1534"/>
                  <a:pt x="689" y="1514"/>
                </a:cubicBezTo>
                <a:cubicBezTo>
                  <a:pt x="672" y="1498"/>
                  <a:pt x="646" y="1499"/>
                  <a:pt x="630" y="1516"/>
                </a:cubicBezTo>
                <a:cubicBezTo>
                  <a:pt x="614" y="1533"/>
                  <a:pt x="615" y="1559"/>
                  <a:pt x="632" y="1575"/>
                </a:cubicBezTo>
                <a:cubicBezTo>
                  <a:pt x="657" y="1599"/>
                  <a:pt x="681" y="1619"/>
                  <a:pt x="709" y="1633"/>
                </a:cubicBezTo>
                <a:cubicBezTo>
                  <a:pt x="728" y="1642"/>
                  <a:pt x="748" y="1649"/>
                  <a:pt x="770" y="1653"/>
                </a:cubicBezTo>
                <a:cubicBezTo>
                  <a:pt x="772" y="1708"/>
                  <a:pt x="772" y="1708"/>
                  <a:pt x="772" y="1708"/>
                </a:cubicBezTo>
                <a:cubicBezTo>
                  <a:pt x="772" y="1731"/>
                  <a:pt x="791" y="1749"/>
                  <a:pt x="814" y="1749"/>
                </a:cubicBezTo>
                <a:cubicBezTo>
                  <a:pt x="837" y="1748"/>
                  <a:pt x="856" y="1729"/>
                  <a:pt x="855" y="1706"/>
                </a:cubicBezTo>
                <a:lnTo>
                  <a:pt x="854" y="1652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6350">
            <a:solidFill>
              <a:schemeClr val="accent2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117" name="Group 116"/>
          <p:cNvGrpSpPr/>
          <p:nvPr/>
        </p:nvGrpSpPr>
        <p:grpSpPr>
          <a:xfrm>
            <a:off x="9669539" y="1270490"/>
            <a:ext cx="243898" cy="272762"/>
            <a:chOff x="9685338" y="6229350"/>
            <a:chExt cx="268288" cy="300038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8" name="Freeform 43"/>
            <p:cNvSpPr>
              <a:spLocks/>
            </p:cNvSpPr>
            <p:nvPr/>
          </p:nvSpPr>
          <p:spPr bwMode="auto">
            <a:xfrm>
              <a:off x="9748838" y="6229350"/>
              <a:ext cx="115888" cy="144463"/>
            </a:xfrm>
            <a:custGeom>
              <a:avLst/>
              <a:gdLst>
                <a:gd name="T0" fmla="*/ 721 w 780"/>
                <a:gd name="T1" fmla="*/ 452 h 971"/>
                <a:gd name="T2" fmla="*/ 732 w 780"/>
                <a:gd name="T3" fmla="*/ 187 h 971"/>
                <a:gd name="T4" fmla="*/ 729 w 780"/>
                <a:gd name="T5" fmla="*/ 181 h 971"/>
                <a:gd name="T6" fmla="*/ 689 w 780"/>
                <a:gd name="T7" fmla="*/ 105 h 971"/>
                <a:gd name="T8" fmla="*/ 546 w 780"/>
                <a:gd name="T9" fmla="*/ 20 h 971"/>
                <a:gd name="T10" fmla="*/ 395 w 780"/>
                <a:gd name="T11" fmla="*/ 0 h 971"/>
                <a:gd name="T12" fmla="*/ 390 w 780"/>
                <a:gd name="T13" fmla="*/ 0 h 971"/>
                <a:gd name="T14" fmla="*/ 385 w 780"/>
                <a:gd name="T15" fmla="*/ 0 h 971"/>
                <a:gd name="T16" fmla="*/ 234 w 780"/>
                <a:gd name="T17" fmla="*/ 20 h 971"/>
                <a:gd name="T18" fmla="*/ 90 w 780"/>
                <a:gd name="T19" fmla="*/ 105 h 971"/>
                <a:gd name="T20" fmla="*/ 50 w 780"/>
                <a:gd name="T21" fmla="*/ 181 h 971"/>
                <a:gd name="T22" fmla="*/ 48 w 780"/>
                <a:gd name="T23" fmla="*/ 187 h 971"/>
                <a:gd name="T24" fmla="*/ 59 w 780"/>
                <a:gd name="T25" fmla="*/ 452 h 971"/>
                <a:gd name="T26" fmla="*/ 38 w 780"/>
                <a:gd name="T27" fmla="*/ 549 h 971"/>
                <a:gd name="T28" fmla="*/ 67 w 780"/>
                <a:gd name="T29" fmla="*/ 608 h 971"/>
                <a:gd name="T30" fmla="*/ 382 w 780"/>
                <a:gd name="T31" fmla="*/ 971 h 971"/>
                <a:gd name="T32" fmla="*/ 390 w 780"/>
                <a:gd name="T33" fmla="*/ 971 h 971"/>
                <a:gd name="T34" fmla="*/ 397 w 780"/>
                <a:gd name="T35" fmla="*/ 971 h 971"/>
                <a:gd name="T36" fmla="*/ 713 w 780"/>
                <a:gd name="T37" fmla="*/ 608 h 971"/>
                <a:gd name="T38" fmla="*/ 742 w 780"/>
                <a:gd name="T39" fmla="*/ 549 h 971"/>
                <a:gd name="T40" fmla="*/ 721 w 780"/>
                <a:gd name="T41" fmla="*/ 452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80" h="971">
                  <a:moveTo>
                    <a:pt x="721" y="452"/>
                  </a:moveTo>
                  <a:cubicBezTo>
                    <a:pt x="761" y="254"/>
                    <a:pt x="732" y="187"/>
                    <a:pt x="732" y="187"/>
                  </a:cubicBezTo>
                  <a:cubicBezTo>
                    <a:pt x="731" y="185"/>
                    <a:pt x="730" y="183"/>
                    <a:pt x="729" y="181"/>
                  </a:cubicBezTo>
                  <a:cubicBezTo>
                    <a:pt x="722" y="152"/>
                    <a:pt x="708" y="127"/>
                    <a:pt x="689" y="105"/>
                  </a:cubicBezTo>
                  <a:cubicBezTo>
                    <a:pt x="656" y="67"/>
                    <a:pt x="606" y="38"/>
                    <a:pt x="546" y="20"/>
                  </a:cubicBezTo>
                  <a:cubicBezTo>
                    <a:pt x="501" y="7"/>
                    <a:pt x="449" y="0"/>
                    <a:pt x="395" y="0"/>
                  </a:cubicBezTo>
                  <a:cubicBezTo>
                    <a:pt x="393" y="0"/>
                    <a:pt x="392" y="0"/>
                    <a:pt x="390" y="0"/>
                  </a:cubicBezTo>
                  <a:cubicBezTo>
                    <a:pt x="388" y="0"/>
                    <a:pt x="386" y="0"/>
                    <a:pt x="385" y="0"/>
                  </a:cubicBezTo>
                  <a:cubicBezTo>
                    <a:pt x="330" y="0"/>
                    <a:pt x="279" y="7"/>
                    <a:pt x="234" y="20"/>
                  </a:cubicBezTo>
                  <a:cubicBezTo>
                    <a:pt x="174" y="38"/>
                    <a:pt x="124" y="67"/>
                    <a:pt x="90" y="105"/>
                  </a:cubicBezTo>
                  <a:cubicBezTo>
                    <a:pt x="71" y="127"/>
                    <a:pt x="58" y="153"/>
                    <a:pt x="50" y="181"/>
                  </a:cubicBezTo>
                  <a:cubicBezTo>
                    <a:pt x="50" y="183"/>
                    <a:pt x="49" y="185"/>
                    <a:pt x="48" y="187"/>
                  </a:cubicBezTo>
                  <a:cubicBezTo>
                    <a:pt x="48" y="187"/>
                    <a:pt x="19" y="254"/>
                    <a:pt x="59" y="452"/>
                  </a:cubicBezTo>
                  <a:cubicBezTo>
                    <a:pt x="0" y="422"/>
                    <a:pt x="38" y="549"/>
                    <a:pt x="38" y="549"/>
                  </a:cubicBezTo>
                  <a:cubicBezTo>
                    <a:pt x="48" y="589"/>
                    <a:pt x="59" y="608"/>
                    <a:pt x="67" y="608"/>
                  </a:cubicBezTo>
                  <a:cubicBezTo>
                    <a:pt x="88" y="784"/>
                    <a:pt x="244" y="971"/>
                    <a:pt x="382" y="971"/>
                  </a:cubicBezTo>
                  <a:cubicBezTo>
                    <a:pt x="385" y="971"/>
                    <a:pt x="387" y="971"/>
                    <a:pt x="390" y="971"/>
                  </a:cubicBezTo>
                  <a:cubicBezTo>
                    <a:pt x="392" y="971"/>
                    <a:pt x="395" y="971"/>
                    <a:pt x="397" y="971"/>
                  </a:cubicBezTo>
                  <a:cubicBezTo>
                    <a:pt x="536" y="971"/>
                    <a:pt x="692" y="784"/>
                    <a:pt x="713" y="608"/>
                  </a:cubicBezTo>
                  <a:cubicBezTo>
                    <a:pt x="721" y="608"/>
                    <a:pt x="732" y="589"/>
                    <a:pt x="742" y="549"/>
                  </a:cubicBezTo>
                  <a:cubicBezTo>
                    <a:pt x="742" y="549"/>
                    <a:pt x="780" y="422"/>
                    <a:pt x="721" y="452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9" name="Freeform 44"/>
            <p:cNvSpPr>
              <a:spLocks/>
            </p:cNvSpPr>
            <p:nvPr/>
          </p:nvSpPr>
          <p:spPr bwMode="auto">
            <a:xfrm>
              <a:off x="9685338" y="6364288"/>
              <a:ext cx="222250" cy="160338"/>
            </a:xfrm>
            <a:custGeom>
              <a:avLst/>
              <a:gdLst>
                <a:gd name="T0" fmla="*/ 921 w 1482"/>
                <a:gd name="T1" fmla="*/ 692 h 1083"/>
                <a:gd name="T2" fmla="*/ 1377 w 1482"/>
                <a:gd name="T3" fmla="*/ 236 h 1083"/>
                <a:gd name="T4" fmla="*/ 1482 w 1482"/>
                <a:gd name="T5" fmla="*/ 248 h 1083"/>
                <a:gd name="T6" fmla="*/ 1186 w 1482"/>
                <a:gd name="T7" fmla="*/ 99 h 1083"/>
                <a:gd name="T8" fmla="*/ 1049 w 1482"/>
                <a:gd name="T9" fmla="*/ 0 h 1083"/>
                <a:gd name="T10" fmla="*/ 559 w 1482"/>
                <a:gd name="T11" fmla="*/ 0 h 1083"/>
                <a:gd name="T12" fmla="*/ 255 w 1482"/>
                <a:gd name="T13" fmla="*/ 157 h 1083"/>
                <a:gd name="T14" fmla="*/ 137 w 1482"/>
                <a:gd name="T15" fmla="*/ 237 h 1083"/>
                <a:gd name="T16" fmla="*/ 0 w 1482"/>
                <a:gd name="T17" fmla="*/ 826 h 1083"/>
                <a:gd name="T18" fmla="*/ 40 w 1482"/>
                <a:gd name="T19" fmla="*/ 933 h 1083"/>
                <a:gd name="T20" fmla="*/ 765 w 1482"/>
                <a:gd name="T21" fmla="*/ 1080 h 1083"/>
                <a:gd name="T22" fmla="*/ 1110 w 1482"/>
                <a:gd name="T23" fmla="*/ 1061 h 1083"/>
                <a:gd name="T24" fmla="*/ 921 w 1482"/>
                <a:gd name="T25" fmla="*/ 692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82" h="1083">
                  <a:moveTo>
                    <a:pt x="921" y="692"/>
                  </a:moveTo>
                  <a:cubicBezTo>
                    <a:pt x="921" y="440"/>
                    <a:pt x="1125" y="236"/>
                    <a:pt x="1377" y="236"/>
                  </a:cubicBezTo>
                  <a:cubicBezTo>
                    <a:pt x="1413" y="236"/>
                    <a:pt x="1448" y="240"/>
                    <a:pt x="1482" y="248"/>
                  </a:cubicBezTo>
                  <a:cubicBezTo>
                    <a:pt x="1404" y="163"/>
                    <a:pt x="1186" y="99"/>
                    <a:pt x="1186" y="99"/>
                  </a:cubicBezTo>
                  <a:cubicBezTo>
                    <a:pt x="1049" y="50"/>
                    <a:pt x="1049" y="0"/>
                    <a:pt x="1049" y="0"/>
                  </a:cubicBezTo>
                  <a:cubicBezTo>
                    <a:pt x="776" y="540"/>
                    <a:pt x="559" y="0"/>
                    <a:pt x="559" y="0"/>
                  </a:cubicBezTo>
                  <a:cubicBezTo>
                    <a:pt x="540" y="69"/>
                    <a:pt x="255" y="157"/>
                    <a:pt x="255" y="157"/>
                  </a:cubicBezTo>
                  <a:cubicBezTo>
                    <a:pt x="177" y="187"/>
                    <a:pt x="137" y="237"/>
                    <a:pt x="137" y="237"/>
                  </a:cubicBezTo>
                  <a:cubicBezTo>
                    <a:pt x="19" y="422"/>
                    <a:pt x="0" y="826"/>
                    <a:pt x="0" y="826"/>
                  </a:cubicBezTo>
                  <a:cubicBezTo>
                    <a:pt x="0" y="923"/>
                    <a:pt x="40" y="933"/>
                    <a:pt x="40" y="933"/>
                  </a:cubicBezTo>
                  <a:cubicBezTo>
                    <a:pt x="324" y="1051"/>
                    <a:pt x="765" y="1080"/>
                    <a:pt x="765" y="1080"/>
                  </a:cubicBezTo>
                  <a:cubicBezTo>
                    <a:pt x="891" y="1083"/>
                    <a:pt x="1007" y="1075"/>
                    <a:pt x="1110" y="1061"/>
                  </a:cubicBezTo>
                  <a:cubicBezTo>
                    <a:pt x="996" y="978"/>
                    <a:pt x="921" y="844"/>
                    <a:pt x="921" y="692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0" name="Freeform 45"/>
            <p:cNvSpPr>
              <a:spLocks noEditPoints="1"/>
            </p:cNvSpPr>
            <p:nvPr/>
          </p:nvSpPr>
          <p:spPr bwMode="auto">
            <a:xfrm>
              <a:off x="9828213" y="6403975"/>
              <a:ext cx="125413" cy="125413"/>
            </a:xfrm>
            <a:custGeom>
              <a:avLst/>
              <a:gdLst>
                <a:gd name="T0" fmla="*/ 421 w 843"/>
                <a:gd name="T1" fmla="*/ 0 h 843"/>
                <a:gd name="T2" fmla="*/ 0 w 843"/>
                <a:gd name="T3" fmla="*/ 421 h 843"/>
                <a:gd name="T4" fmla="*/ 421 w 843"/>
                <a:gd name="T5" fmla="*/ 843 h 843"/>
                <a:gd name="T6" fmla="*/ 843 w 843"/>
                <a:gd name="T7" fmla="*/ 421 h 843"/>
                <a:gd name="T8" fmla="*/ 421 w 843"/>
                <a:gd name="T9" fmla="*/ 0 h 843"/>
                <a:gd name="T10" fmla="*/ 421 w 843"/>
                <a:gd name="T11" fmla="*/ 804 h 843"/>
                <a:gd name="T12" fmla="*/ 38 w 843"/>
                <a:gd name="T13" fmla="*/ 421 h 843"/>
                <a:gd name="T14" fmla="*/ 421 w 843"/>
                <a:gd name="T15" fmla="*/ 38 h 843"/>
                <a:gd name="T16" fmla="*/ 805 w 843"/>
                <a:gd name="T17" fmla="*/ 421 h 843"/>
                <a:gd name="T18" fmla="*/ 421 w 843"/>
                <a:gd name="T19" fmla="*/ 804 h 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43" h="843">
                  <a:moveTo>
                    <a:pt x="421" y="0"/>
                  </a:moveTo>
                  <a:cubicBezTo>
                    <a:pt x="189" y="0"/>
                    <a:pt x="0" y="189"/>
                    <a:pt x="0" y="421"/>
                  </a:cubicBezTo>
                  <a:cubicBezTo>
                    <a:pt x="0" y="654"/>
                    <a:pt x="189" y="843"/>
                    <a:pt x="421" y="843"/>
                  </a:cubicBezTo>
                  <a:cubicBezTo>
                    <a:pt x="654" y="843"/>
                    <a:pt x="843" y="654"/>
                    <a:pt x="843" y="421"/>
                  </a:cubicBezTo>
                  <a:cubicBezTo>
                    <a:pt x="843" y="189"/>
                    <a:pt x="654" y="0"/>
                    <a:pt x="421" y="0"/>
                  </a:cubicBezTo>
                  <a:close/>
                  <a:moveTo>
                    <a:pt x="421" y="804"/>
                  </a:moveTo>
                  <a:cubicBezTo>
                    <a:pt x="210" y="804"/>
                    <a:pt x="38" y="633"/>
                    <a:pt x="38" y="421"/>
                  </a:cubicBezTo>
                  <a:cubicBezTo>
                    <a:pt x="38" y="209"/>
                    <a:pt x="210" y="38"/>
                    <a:pt x="421" y="38"/>
                  </a:cubicBezTo>
                  <a:cubicBezTo>
                    <a:pt x="633" y="38"/>
                    <a:pt x="805" y="209"/>
                    <a:pt x="805" y="421"/>
                  </a:cubicBezTo>
                  <a:cubicBezTo>
                    <a:pt x="805" y="633"/>
                    <a:pt x="633" y="804"/>
                    <a:pt x="421" y="804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46"/>
            <p:cNvSpPr>
              <a:spLocks/>
            </p:cNvSpPr>
            <p:nvPr/>
          </p:nvSpPr>
          <p:spPr bwMode="auto">
            <a:xfrm>
              <a:off x="9867900" y="6421438"/>
              <a:ext cx="46038" cy="63500"/>
            </a:xfrm>
            <a:custGeom>
              <a:avLst/>
              <a:gdLst>
                <a:gd name="T0" fmla="*/ 112 w 314"/>
                <a:gd name="T1" fmla="*/ 428 h 430"/>
                <a:gd name="T2" fmla="*/ 99 w 314"/>
                <a:gd name="T3" fmla="*/ 403 h 430"/>
                <a:gd name="T4" fmla="*/ 92 w 314"/>
                <a:gd name="T5" fmla="*/ 370 h 430"/>
                <a:gd name="T6" fmla="*/ 102 w 314"/>
                <a:gd name="T7" fmla="*/ 325 h 430"/>
                <a:gd name="T8" fmla="*/ 134 w 314"/>
                <a:gd name="T9" fmla="*/ 277 h 430"/>
                <a:gd name="T10" fmla="*/ 157 w 314"/>
                <a:gd name="T11" fmla="*/ 249 h 430"/>
                <a:gd name="T12" fmla="*/ 185 w 314"/>
                <a:gd name="T13" fmla="*/ 208 h 430"/>
                <a:gd name="T14" fmla="*/ 200 w 314"/>
                <a:gd name="T15" fmla="*/ 156 h 430"/>
                <a:gd name="T16" fmla="*/ 178 w 314"/>
                <a:gd name="T17" fmla="*/ 104 h 430"/>
                <a:gd name="T18" fmla="*/ 116 w 314"/>
                <a:gd name="T19" fmla="*/ 84 h 430"/>
                <a:gd name="T20" fmla="*/ 83 w 314"/>
                <a:gd name="T21" fmla="*/ 88 h 430"/>
                <a:gd name="T22" fmla="*/ 63 w 314"/>
                <a:gd name="T23" fmla="*/ 97 h 430"/>
                <a:gd name="T24" fmla="*/ 47 w 314"/>
                <a:gd name="T25" fmla="*/ 123 h 430"/>
                <a:gd name="T26" fmla="*/ 32 w 314"/>
                <a:gd name="T27" fmla="*/ 161 h 430"/>
                <a:gd name="T28" fmla="*/ 25 w 314"/>
                <a:gd name="T29" fmla="*/ 164 h 430"/>
                <a:gd name="T30" fmla="*/ 4 w 314"/>
                <a:gd name="T31" fmla="*/ 160 h 430"/>
                <a:gd name="T32" fmla="*/ 0 w 314"/>
                <a:gd name="T33" fmla="*/ 154 h 430"/>
                <a:gd name="T34" fmla="*/ 18 w 314"/>
                <a:gd name="T35" fmla="*/ 93 h 430"/>
                <a:gd name="T36" fmla="*/ 28 w 314"/>
                <a:gd name="T37" fmla="*/ 41 h 430"/>
                <a:gd name="T38" fmla="*/ 86 w 314"/>
                <a:gd name="T39" fmla="*/ 10 h 430"/>
                <a:gd name="T40" fmla="*/ 157 w 314"/>
                <a:gd name="T41" fmla="*/ 0 h 430"/>
                <a:gd name="T42" fmla="*/ 239 w 314"/>
                <a:gd name="T43" fmla="*/ 16 h 430"/>
                <a:gd name="T44" fmla="*/ 294 w 314"/>
                <a:gd name="T45" fmla="*/ 64 h 430"/>
                <a:gd name="T46" fmla="*/ 314 w 314"/>
                <a:gd name="T47" fmla="*/ 132 h 430"/>
                <a:gd name="T48" fmla="*/ 296 w 314"/>
                <a:gd name="T49" fmla="*/ 203 h 430"/>
                <a:gd name="T50" fmla="*/ 237 w 314"/>
                <a:gd name="T51" fmla="*/ 267 h 430"/>
                <a:gd name="T52" fmla="*/ 209 w 314"/>
                <a:gd name="T53" fmla="*/ 289 h 430"/>
                <a:gd name="T54" fmla="*/ 134 w 314"/>
                <a:gd name="T55" fmla="*/ 383 h 430"/>
                <a:gd name="T56" fmla="*/ 142 w 314"/>
                <a:gd name="T57" fmla="*/ 416 h 430"/>
                <a:gd name="T58" fmla="*/ 139 w 314"/>
                <a:gd name="T59" fmla="*/ 422 h 430"/>
                <a:gd name="T60" fmla="*/ 119 w 314"/>
                <a:gd name="T61" fmla="*/ 430 h 430"/>
                <a:gd name="T62" fmla="*/ 112 w 314"/>
                <a:gd name="T63" fmla="*/ 428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14" h="430">
                  <a:moveTo>
                    <a:pt x="112" y="428"/>
                  </a:moveTo>
                  <a:cubicBezTo>
                    <a:pt x="107" y="422"/>
                    <a:pt x="103" y="414"/>
                    <a:pt x="99" y="403"/>
                  </a:cubicBezTo>
                  <a:cubicBezTo>
                    <a:pt x="94" y="392"/>
                    <a:pt x="92" y="381"/>
                    <a:pt x="92" y="370"/>
                  </a:cubicBezTo>
                  <a:cubicBezTo>
                    <a:pt x="92" y="354"/>
                    <a:pt x="96" y="339"/>
                    <a:pt x="102" y="325"/>
                  </a:cubicBezTo>
                  <a:cubicBezTo>
                    <a:pt x="109" y="310"/>
                    <a:pt x="120" y="294"/>
                    <a:pt x="134" y="277"/>
                  </a:cubicBezTo>
                  <a:cubicBezTo>
                    <a:pt x="157" y="249"/>
                    <a:pt x="157" y="249"/>
                    <a:pt x="157" y="249"/>
                  </a:cubicBezTo>
                  <a:cubicBezTo>
                    <a:pt x="166" y="239"/>
                    <a:pt x="176" y="225"/>
                    <a:pt x="185" y="208"/>
                  </a:cubicBezTo>
                  <a:cubicBezTo>
                    <a:pt x="195" y="191"/>
                    <a:pt x="200" y="173"/>
                    <a:pt x="200" y="156"/>
                  </a:cubicBezTo>
                  <a:cubicBezTo>
                    <a:pt x="200" y="135"/>
                    <a:pt x="192" y="118"/>
                    <a:pt x="178" y="104"/>
                  </a:cubicBezTo>
                  <a:cubicBezTo>
                    <a:pt x="163" y="90"/>
                    <a:pt x="143" y="84"/>
                    <a:pt x="116" y="84"/>
                  </a:cubicBezTo>
                  <a:cubicBezTo>
                    <a:pt x="103" y="84"/>
                    <a:pt x="92" y="85"/>
                    <a:pt x="83" y="88"/>
                  </a:cubicBezTo>
                  <a:cubicBezTo>
                    <a:pt x="74" y="90"/>
                    <a:pt x="67" y="93"/>
                    <a:pt x="63" y="97"/>
                  </a:cubicBezTo>
                  <a:cubicBezTo>
                    <a:pt x="59" y="101"/>
                    <a:pt x="53" y="109"/>
                    <a:pt x="47" y="123"/>
                  </a:cubicBezTo>
                  <a:cubicBezTo>
                    <a:pt x="41" y="136"/>
                    <a:pt x="36" y="149"/>
                    <a:pt x="32" y="161"/>
                  </a:cubicBezTo>
                  <a:cubicBezTo>
                    <a:pt x="25" y="164"/>
                    <a:pt x="25" y="164"/>
                    <a:pt x="25" y="164"/>
                  </a:cubicBezTo>
                  <a:cubicBezTo>
                    <a:pt x="4" y="160"/>
                    <a:pt x="4" y="160"/>
                    <a:pt x="4" y="160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18" y="93"/>
                    <a:pt x="18" y="93"/>
                    <a:pt x="18" y="93"/>
                  </a:cubicBezTo>
                  <a:cubicBezTo>
                    <a:pt x="23" y="75"/>
                    <a:pt x="26" y="58"/>
                    <a:pt x="28" y="41"/>
                  </a:cubicBezTo>
                  <a:cubicBezTo>
                    <a:pt x="43" y="28"/>
                    <a:pt x="62" y="17"/>
                    <a:pt x="86" y="10"/>
                  </a:cubicBezTo>
                  <a:cubicBezTo>
                    <a:pt x="109" y="3"/>
                    <a:pt x="133" y="0"/>
                    <a:pt x="157" y="0"/>
                  </a:cubicBezTo>
                  <a:cubicBezTo>
                    <a:pt x="188" y="0"/>
                    <a:pt x="215" y="5"/>
                    <a:pt x="239" y="16"/>
                  </a:cubicBezTo>
                  <a:cubicBezTo>
                    <a:pt x="263" y="27"/>
                    <a:pt x="281" y="43"/>
                    <a:pt x="294" y="64"/>
                  </a:cubicBezTo>
                  <a:cubicBezTo>
                    <a:pt x="308" y="85"/>
                    <a:pt x="314" y="108"/>
                    <a:pt x="314" y="132"/>
                  </a:cubicBezTo>
                  <a:cubicBezTo>
                    <a:pt x="314" y="158"/>
                    <a:pt x="308" y="181"/>
                    <a:pt x="296" y="203"/>
                  </a:cubicBezTo>
                  <a:cubicBezTo>
                    <a:pt x="284" y="224"/>
                    <a:pt x="265" y="246"/>
                    <a:pt x="237" y="267"/>
                  </a:cubicBezTo>
                  <a:cubicBezTo>
                    <a:pt x="209" y="289"/>
                    <a:pt x="209" y="289"/>
                    <a:pt x="209" y="289"/>
                  </a:cubicBezTo>
                  <a:cubicBezTo>
                    <a:pt x="159" y="328"/>
                    <a:pt x="134" y="360"/>
                    <a:pt x="134" y="383"/>
                  </a:cubicBezTo>
                  <a:cubicBezTo>
                    <a:pt x="134" y="392"/>
                    <a:pt x="136" y="403"/>
                    <a:pt x="142" y="416"/>
                  </a:cubicBezTo>
                  <a:cubicBezTo>
                    <a:pt x="139" y="422"/>
                    <a:pt x="139" y="422"/>
                    <a:pt x="139" y="422"/>
                  </a:cubicBezTo>
                  <a:cubicBezTo>
                    <a:pt x="119" y="430"/>
                    <a:pt x="119" y="430"/>
                    <a:pt x="119" y="430"/>
                  </a:cubicBezTo>
                  <a:lnTo>
                    <a:pt x="112" y="428"/>
                  </a:ln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2" name="Freeform 47"/>
            <p:cNvSpPr>
              <a:spLocks/>
            </p:cNvSpPr>
            <p:nvPr/>
          </p:nvSpPr>
          <p:spPr bwMode="auto">
            <a:xfrm>
              <a:off x="9877425" y="6492875"/>
              <a:ext cx="19050" cy="19050"/>
            </a:xfrm>
            <a:custGeom>
              <a:avLst/>
              <a:gdLst>
                <a:gd name="T0" fmla="*/ 65 w 130"/>
                <a:gd name="T1" fmla="*/ 0 h 132"/>
                <a:gd name="T2" fmla="*/ 111 w 130"/>
                <a:gd name="T3" fmla="*/ 20 h 132"/>
                <a:gd name="T4" fmla="*/ 130 w 130"/>
                <a:gd name="T5" fmla="*/ 66 h 132"/>
                <a:gd name="T6" fmla="*/ 111 w 130"/>
                <a:gd name="T7" fmla="*/ 113 h 132"/>
                <a:gd name="T8" fmla="*/ 65 w 130"/>
                <a:gd name="T9" fmla="*/ 132 h 132"/>
                <a:gd name="T10" fmla="*/ 19 w 130"/>
                <a:gd name="T11" fmla="*/ 113 h 132"/>
                <a:gd name="T12" fmla="*/ 0 w 130"/>
                <a:gd name="T13" fmla="*/ 66 h 132"/>
                <a:gd name="T14" fmla="*/ 19 w 130"/>
                <a:gd name="T15" fmla="*/ 19 h 132"/>
                <a:gd name="T16" fmla="*/ 65 w 130"/>
                <a:gd name="T1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32">
                  <a:moveTo>
                    <a:pt x="65" y="0"/>
                  </a:moveTo>
                  <a:cubicBezTo>
                    <a:pt x="83" y="0"/>
                    <a:pt x="98" y="7"/>
                    <a:pt x="111" y="20"/>
                  </a:cubicBezTo>
                  <a:cubicBezTo>
                    <a:pt x="123" y="33"/>
                    <a:pt x="130" y="48"/>
                    <a:pt x="130" y="66"/>
                  </a:cubicBezTo>
                  <a:cubicBezTo>
                    <a:pt x="130" y="84"/>
                    <a:pt x="123" y="100"/>
                    <a:pt x="111" y="113"/>
                  </a:cubicBezTo>
                  <a:cubicBezTo>
                    <a:pt x="98" y="126"/>
                    <a:pt x="83" y="132"/>
                    <a:pt x="65" y="132"/>
                  </a:cubicBezTo>
                  <a:cubicBezTo>
                    <a:pt x="47" y="132"/>
                    <a:pt x="31" y="126"/>
                    <a:pt x="19" y="113"/>
                  </a:cubicBezTo>
                  <a:cubicBezTo>
                    <a:pt x="6" y="100"/>
                    <a:pt x="0" y="85"/>
                    <a:pt x="0" y="66"/>
                  </a:cubicBezTo>
                  <a:cubicBezTo>
                    <a:pt x="0" y="48"/>
                    <a:pt x="6" y="32"/>
                    <a:pt x="19" y="19"/>
                  </a:cubicBezTo>
                  <a:cubicBezTo>
                    <a:pt x="32" y="7"/>
                    <a:pt x="47" y="0"/>
                    <a:pt x="65" y="0"/>
                  </a:cubicBezTo>
                  <a:close/>
                </a:path>
              </a:pathLst>
            </a:custGeom>
            <a:grpFill/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23" name="Group 422"/>
          <p:cNvGrpSpPr/>
          <p:nvPr/>
        </p:nvGrpSpPr>
        <p:grpSpPr>
          <a:xfrm>
            <a:off x="3635749" y="1290760"/>
            <a:ext cx="274205" cy="232222"/>
            <a:chOff x="6073775" y="7023100"/>
            <a:chExt cx="331788" cy="280988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380" name="Freeform 349"/>
            <p:cNvSpPr>
              <a:spLocks noEditPoints="1"/>
            </p:cNvSpPr>
            <p:nvPr/>
          </p:nvSpPr>
          <p:spPr bwMode="auto">
            <a:xfrm>
              <a:off x="6073775" y="7023100"/>
              <a:ext cx="217487" cy="215900"/>
            </a:xfrm>
            <a:custGeom>
              <a:avLst/>
              <a:gdLst>
                <a:gd name="T0" fmla="*/ 1319 w 1319"/>
                <a:gd name="T1" fmla="*/ 654 h 1322"/>
                <a:gd name="T2" fmla="*/ 1290 w 1319"/>
                <a:gd name="T3" fmla="*/ 468 h 1322"/>
                <a:gd name="T4" fmla="*/ 1196 w 1319"/>
                <a:gd name="T5" fmla="*/ 468 h 1322"/>
                <a:gd name="T6" fmla="*/ 1163 w 1319"/>
                <a:gd name="T7" fmla="*/ 394 h 1322"/>
                <a:gd name="T8" fmla="*/ 1225 w 1319"/>
                <a:gd name="T9" fmla="*/ 325 h 1322"/>
                <a:gd name="T10" fmla="*/ 1109 w 1319"/>
                <a:gd name="T11" fmla="*/ 177 h 1322"/>
                <a:gd name="T12" fmla="*/ 1030 w 1319"/>
                <a:gd name="T13" fmla="*/ 226 h 1322"/>
                <a:gd name="T14" fmla="*/ 965 w 1319"/>
                <a:gd name="T15" fmla="*/ 179 h 1322"/>
                <a:gd name="T16" fmla="*/ 986 w 1319"/>
                <a:gd name="T17" fmla="*/ 87 h 1322"/>
                <a:gd name="T18" fmla="*/ 811 w 1319"/>
                <a:gd name="T19" fmla="*/ 18 h 1322"/>
                <a:gd name="T20" fmla="*/ 764 w 1319"/>
                <a:gd name="T21" fmla="*/ 99 h 1322"/>
                <a:gd name="T22" fmla="*/ 683 w 1319"/>
                <a:gd name="T23" fmla="*/ 90 h 1322"/>
                <a:gd name="T24" fmla="*/ 656 w 1319"/>
                <a:gd name="T25" fmla="*/ 0 h 1322"/>
                <a:gd name="T26" fmla="*/ 468 w 1319"/>
                <a:gd name="T27" fmla="*/ 29 h 1322"/>
                <a:gd name="T28" fmla="*/ 468 w 1319"/>
                <a:gd name="T29" fmla="*/ 123 h 1322"/>
                <a:gd name="T30" fmla="*/ 394 w 1319"/>
                <a:gd name="T31" fmla="*/ 157 h 1322"/>
                <a:gd name="T32" fmla="*/ 325 w 1319"/>
                <a:gd name="T33" fmla="*/ 94 h 1322"/>
                <a:gd name="T34" fmla="*/ 179 w 1319"/>
                <a:gd name="T35" fmla="*/ 208 h 1322"/>
                <a:gd name="T36" fmla="*/ 226 w 1319"/>
                <a:gd name="T37" fmla="*/ 289 h 1322"/>
                <a:gd name="T38" fmla="*/ 179 w 1319"/>
                <a:gd name="T39" fmla="*/ 354 h 1322"/>
                <a:gd name="T40" fmla="*/ 87 w 1319"/>
                <a:gd name="T41" fmla="*/ 334 h 1322"/>
                <a:gd name="T42" fmla="*/ 18 w 1319"/>
                <a:gd name="T43" fmla="*/ 509 h 1322"/>
                <a:gd name="T44" fmla="*/ 99 w 1319"/>
                <a:gd name="T45" fmla="*/ 556 h 1322"/>
                <a:gd name="T46" fmla="*/ 90 w 1319"/>
                <a:gd name="T47" fmla="*/ 638 h 1322"/>
                <a:gd name="T48" fmla="*/ 0 w 1319"/>
                <a:gd name="T49" fmla="*/ 665 h 1322"/>
                <a:gd name="T50" fmla="*/ 29 w 1319"/>
                <a:gd name="T51" fmla="*/ 851 h 1322"/>
                <a:gd name="T52" fmla="*/ 123 w 1319"/>
                <a:gd name="T53" fmla="*/ 851 h 1322"/>
                <a:gd name="T54" fmla="*/ 157 w 1319"/>
                <a:gd name="T55" fmla="*/ 925 h 1322"/>
                <a:gd name="T56" fmla="*/ 94 w 1319"/>
                <a:gd name="T57" fmla="*/ 995 h 1322"/>
                <a:gd name="T58" fmla="*/ 211 w 1319"/>
                <a:gd name="T59" fmla="*/ 1142 h 1322"/>
                <a:gd name="T60" fmla="*/ 291 w 1319"/>
                <a:gd name="T61" fmla="*/ 1095 h 1322"/>
                <a:gd name="T62" fmla="*/ 356 w 1319"/>
                <a:gd name="T63" fmla="*/ 1142 h 1322"/>
                <a:gd name="T64" fmla="*/ 336 w 1319"/>
                <a:gd name="T65" fmla="*/ 1234 h 1322"/>
                <a:gd name="T66" fmla="*/ 511 w 1319"/>
                <a:gd name="T67" fmla="*/ 1304 h 1322"/>
                <a:gd name="T68" fmla="*/ 558 w 1319"/>
                <a:gd name="T69" fmla="*/ 1223 h 1322"/>
                <a:gd name="T70" fmla="*/ 638 w 1319"/>
                <a:gd name="T71" fmla="*/ 1232 h 1322"/>
                <a:gd name="T72" fmla="*/ 665 w 1319"/>
                <a:gd name="T73" fmla="*/ 1322 h 1322"/>
                <a:gd name="T74" fmla="*/ 851 w 1319"/>
                <a:gd name="T75" fmla="*/ 1293 h 1322"/>
                <a:gd name="T76" fmla="*/ 851 w 1319"/>
                <a:gd name="T77" fmla="*/ 1198 h 1322"/>
                <a:gd name="T78" fmla="*/ 925 w 1319"/>
                <a:gd name="T79" fmla="*/ 1165 h 1322"/>
                <a:gd name="T80" fmla="*/ 995 w 1319"/>
                <a:gd name="T81" fmla="*/ 1228 h 1322"/>
                <a:gd name="T82" fmla="*/ 1142 w 1319"/>
                <a:gd name="T83" fmla="*/ 1111 h 1322"/>
                <a:gd name="T84" fmla="*/ 1095 w 1319"/>
                <a:gd name="T85" fmla="*/ 1030 h 1322"/>
                <a:gd name="T86" fmla="*/ 1142 w 1319"/>
                <a:gd name="T87" fmla="*/ 966 h 1322"/>
                <a:gd name="T88" fmla="*/ 1234 w 1319"/>
                <a:gd name="T89" fmla="*/ 986 h 1322"/>
                <a:gd name="T90" fmla="*/ 1304 w 1319"/>
                <a:gd name="T91" fmla="*/ 811 h 1322"/>
                <a:gd name="T92" fmla="*/ 1223 w 1319"/>
                <a:gd name="T93" fmla="*/ 764 h 1322"/>
                <a:gd name="T94" fmla="*/ 1232 w 1319"/>
                <a:gd name="T95" fmla="*/ 683 h 1322"/>
                <a:gd name="T96" fmla="*/ 1319 w 1319"/>
                <a:gd name="T97" fmla="*/ 654 h 1322"/>
                <a:gd name="T98" fmla="*/ 697 w 1319"/>
                <a:gd name="T99" fmla="*/ 901 h 1322"/>
                <a:gd name="T100" fmla="*/ 419 w 1319"/>
                <a:gd name="T101" fmla="*/ 697 h 1322"/>
                <a:gd name="T102" fmla="*/ 623 w 1319"/>
                <a:gd name="T103" fmla="*/ 419 h 1322"/>
                <a:gd name="T104" fmla="*/ 900 w 1319"/>
                <a:gd name="T105" fmla="*/ 623 h 1322"/>
                <a:gd name="T106" fmla="*/ 697 w 1319"/>
                <a:gd name="T107" fmla="*/ 901 h 1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9" h="1322">
                  <a:moveTo>
                    <a:pt x="1319" y="654"/>
                  </a:moveTo>
                  <a:cubicBezTo>
                    <a:pt x="1290" y="468"/>
                    <a:pt x="1290" y="468"/>
                    <a:pt x="1290" y="468"/>
                  </a:cubicBezTo>
                  <a:cubicBezTo>
                    <a:pt x="1196" y="468"/>
                    <a:pt x="1196" y="468"/>
                    <a:pt x="1196" y="468"/>
                  </a:cubicBezTo>
                  <a:cubicBezTo>
                    <a:pt x="1187" y="441"/>
                    <a:pt x="1176" y="417"/>
                    <a:pt x="1163" y="394"/>
                  </a:cubicBezTo>
                  <a:cubicBezTo>
                    <a:pt x="1225" y="325"/>
                    <a:pt x="1225" y="325"/>
                    <a:pt x="1225" y="325"/>
                  </a:cubicBezTo>
                  <a:cubicBezTo>
                    <a:pt x="1109" y="177"/>
                    <a:pt x="1109" y="177"/>
                    <a:pt x="1109" y="177"/>
                  </a:cubicBezTo>
                  <a:cubicBezTo>
                    <a:pt x="1030" y="226"/>
                    <a:pt x="1030" y="226"/>
                    <a:pt x="1030" y="226"/>
                  </a:cubicBezTo>
                  <a:cubicBezTo>
                    <a:pt x="1010" y="208"/>
                    <a:pt x="988" y="193"/>
                    <a:pt x="965" y="179"/>
                  </a:cubicBezTo>
                  <a:cubicBezTo>
                    <a:pt x="986" y="87"/>
                    <a:pt x="986" y="87"/>
                    <a:pt x="986" y="87"/>
                  </a:cubicBezTo>
                  <a:cubicBezTo>
                    <a:pt x="811" y="18"/>
                    <a:pt x="811" y="18"/>
                    <a:pt x="811" y="18"/>
                  </a:cubicBezTo>
                  <a:cubicBezTo>
                    <a:pt x="764" y="99"/>
                    <a:pt x="764" y="99"/>
                    <a:pt x="764" y="99"/>
                  </a:cubicBezTo>
                  <a:cubicBezTo>
                    <a:pt x="737" y="94"/>
                    <a:pt x="710" y="90"/>
                    <a:pt x="683" y="90"/>
                  </a:cubicBezTo>
                  <a:cubicBezTo>
                    <a:pt x="656" y="0"/>
                    <a:pt x="656" y="0"/>
                    <a:pt x="656" y="0"/>
                  </a:cubicBezTo>
                  <a:cubicBezTo>
                    <a:pt x="468" y="29"/>
                    <a:pt x="468" y="29"/>
                    <a:pt x="468" y="29"/>
                  </a:cubicBezTo>
                  <a:cubicBezTo>
                    <a:pt x="468" y="123"/>
                    <a:pt x="468" y="123"/>
                    <a:pt x="468" y="123"/>
                  </a:cubicBezTo>
                  <a:cubicBezTo>
                    <a:pt x="441" y="132"/>
                    <a:pt x="417" y="143"/>
                    <a:pt x="394" y="157"/>
                  </a:cubicBezTo>
                  <a:cubicBezTo>
                    <a:pt x="325" y="94"/>
                    <a:pt x="325" y="94"/>
                    <a:pt x="325" y="94"/>
                  </a:cubicBezTo>
                  <a:cubicBezTo>
                    <a:pt x="179" y="208"/>
                    <a:pt x="179" y="208"/>
                    <a:pt x="179" y="208"/>
                  </a:cubicBezTo>
                  <a:cubicBezTo>
                    <a:pt x="226" y="289"/>
                    <a:pt x="226" y="289"/>
                    <a:pt x="226" y="289"/>
                  </a:cubicBezTo>
                  <a:cubicBezTo>
                    <a:pt x="208" y="309"/>
                    <a:pt x="193" y="332"/>
                    <a:pt x="179" y="354"/>
                  </a:cubicBezTo>
                  <a:cubicBezTo>
                    <a:pt x="87" y="334"/>
                    <a:pt x="87" y="334"/>
                    <a:pt x="87" y="334"/>
                  </a:cubicBezTo>
                  <a:cubicBezTo>
                    <a:pt x="18" y="509"/>
                    <a:pt x="18" y="509"/>
                    <a:pt x="18" y="509"/>
                  </a:cubicBezTo>
                  <a:cubicBezTo>
                    <a:pt x="99" y="556"/>
                    <a:pt x="99" y="556"/>
                    <a:pt x="99" y="556"/>
                  </a:cubicBezTo>
                  <a:cubicBezTo>
                    <a:pt x="94" y="582"/>
                    <a:pt x="90" y="609"/>
                    <a:pt x="90" y="638"/>
                  </a:cubicBezTo>
                  <a:cubicBezTo>
                    <a:pt x="0" y="665"/>
                    <a:pt x="0" y="665"/>
                    <a:pt x="0" y="665"/>
                  </a:cubicBezTo>
                  <a:cubicBezTo>
                    <a:pt x="29" y="851"/>
                    <a:pt x="29" y="851"/>
                    <a:pt x="29" y="851"/>
                  </a:cubicBezTo>
                  <a:cubicBezTo>
                    <a:pt x="123" y="851"/>
                    <a:pt x="123" y="851"/>
                    <a:pt x="123" y="851"/>
                  </a:cubicBezTo>
                  <a:cubicBezTo>
                    <a:pt x="132" y="878"/>
                    <a:pt x="143" y="903"/>
                    <a:pt x="157" y="925"/>
                  </a:cubicBezTo>
                  <a:cubicBezTo>
                    <a:pt x="94" y="995"/>
                    <a:pt x="94" y="995"/>
                    <a:pt x="94" y="995"/>
                  </a:cubicBezTo>
                  <a:cubicBezTo>
                    <a:pt x="211" y="1142"/>
                    <a:pt x="211" y="1142"/>
                    <a:pt x="211" y="1142"/>
                  </a:cubicBezTo>
                  <a:cubicBezTo>
                    <a:pt x="291" y="1095"/>
                    <a:pt x="291" y="1095"/>
                    <a:pt x="291" y="1095"/>
                  </a:cubicBezTo>
                  <a:cubicBezTo>
                    <a:pt x="311" y="1113"/>
                    <a:pt x="334" y="1129"/>
                    <a:pt x="356" y="1142"/>
                  </a:cubicBezTo>
                  <a:cubicBezTo>
                    <a:pt x="336" y="1234"/>
                    <a:pt x="336" y="1234"/>
                    <a:pt x="336" y="1234"/>
                  </a:cubicBezTo>
                  <a:cubicBezTo>
                    <a:pt x="511" y="1304"/>
                    <a:pt x="511" y="1304"/>
                    <a:pt x="511" y="1304"/>
                  </a:cubicBezTo>
                  <a:cubicBezTo>
                    <a:pt x="558" y="1223"/>
                    <a:pt x="558" y="1223"/>
                    <a:pt x="558" y="1223"/>
                  </a:cubicBezTo>
                  <a:cubicBezTo>
                    <a:pt x="585" y="1228"/>
                    <a:pt x="612" y="1232"/>
                    <a:pt x="638" y="1232"/>
                  </a:cubicBezTo>
                  <a:cubicBezTo>
                    <a:pt x="665" y="1322"/>
                    <a:pt x="665" y="1322"/>
                    <a:pt x="665" y="1322"/>
                  </a:cubicBezTo>
                  <a:cubicBezTo>
                    <a:pt x="851" y="1293"/>
                    <a:pt x="851" y="1293"/>
                    <a:pt x="851" y="1293"/>
                  </a:cubicBezTo>
                  <a:cubicBezTo>
                    <a:pt x="851" y="1198"/>
                    <a:pt x="851" y="1198"/>
                    <a:pt x="851" y="1198"/>
                  </a:cubicBezTo>
                  <a:cubicBezTo>
                    <a:pt x="878" y="1190"/>
                    <a:pt x="903" y="1178"/>
                    <a:pt x="925" y="1165"/>
                  </a:cubicBezTo>
                  <a:cubicBezTo>
                    <a:pt x="995" y="1228"/>
                    <a:pt x="995" y="1228"/>
                    <a:pt x="995" y="1228"/>
                  </a:cubicBezTo>
                  <a:cubicBezTo>
                    <a:pt x="1142" y="1111"/>
                    <a:pt x="1142" y="1111"/>
                    <a:pt x="1142" y="1111"/>
                  </a:cubicBezTo>
                  <a:cubicBezTo>
                    <a:pt x="1095" y="1030"/>
                    <a:pt x="1095" y="1030"/>
                    <a:pt x="1095" y="1030"/>
                  </a:cubicBezTo>
                  <a:cubicBezTo>
                    <a:pt x="1113" y="1010"/>
                    <a:pt x="1129" y="988"/>
                    <a:pt x="1142" y="966"/>
                  </a:cubicBezTo>
                  <a:cubicBezTo>
                    <a:pt x="1234" y="986"/>
                    <a:pt x="1234" y="986"/>
                    <a:pt x="1234" y="986"/>
                  </a:cubicBezTo>
                  <a:cubicBezTo>
                    <a:pt x="1304" y="811"/>
                    <a:pt x="1304" y="811"/>
                    <a:pt x="1304" y="811"/>
                  </a:cubicBezTo>
                  <a:cubicBezTo>
                    <a:pt x="1223" y="764"/>
                    <a:pt x="1223" y="764"/>
                    <a:pt x="1223" y="764"/>
                  </a:cubicBezTo>
                  <a:cubicBezTo>
                    <a:pt x="1228" y="737"/>
                    <a:pt x="1232" y="710"/>
                    <a:pt x="1232" y="683"/>
                  </a:cubicBezTo>
                  <a:lnTo>
                    <a:pt x="1319" y="654"/>
                  </a:lnTo>
                  <a:close/>
                  <a:moveTo>
                    <a:pt x="697" y="901"/>
                  </a:moveTo>
                  <a:cubicBezTo>
                    <a:pt x="562" y="921"/>
                    <a:pt x="439" y="829"/>
                    <a:pt x="419" y="697"/>
                  </a:cubicBezTo>
                  <a:cubicBezTo>
                    <a:pt x="399" y="562"/>
                    <a:pt x="491" y="439"/>
                    <a:pt x="623" y="419"/>
                  </a:cubicBezTo>
                  <a:cubicBezTo>
                    <a:pt x="755" y="399"/>
                    <a:pt x="880" y="491"/>
                    <a:pt x="900" y="623"/>
                  </a:cubicBezTo>
                  <a:cubicBezTo>
                    <a:pt x="923" y="757"/>
                    <a:pt x="831" y="880"/>
                    <a:pt x="697" y="901"/>
                  </a:cubicBezTo>
                  <a:close/>
                </a:path>
              </a:pathLst>
            </a:custGeom>
            <a:grp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1" name="Freeform 350"/>
            <p:cNvSpPr>
              <a:spLocks noEditPoints="1"/>
            </p:cNvSpPr>
            <p:nvPr/>
          </p:nvSpPr>
          <p:spPr bwMode="auto">
            <a:xfrm>
              <a:off x="6267450" y="7172325"/>
              <a:ext cx="131762" cy="131763"/>
            </a:xfrm>
            <a:custGeom>
              <a:avLst/>
              <a:gdLst>
                <a:gd name="T0" fmla="*/ 791 w 802"/>
                <a:gd name="T1" fmla="*/ 497 h 806"/>
                <a:gd name="T2" fmla="*/ 802 w 802"/>
                <a:gd name="T3" fmla="*/ 383 h 806"/>
                <a:gd name="T4" fmla="*/ 746 w 802"/>
                <a:gd name="T5" fmla="*/ 370 h 806"/>
                <a:gd name="T6" fmla="*/ 737 w 802"/>
                <a:gd name="T7" fmla="*/ 320 h 806"/>
                <a:gd name="T8" fmla="*/ 784 w 802"/>
                <a:gd name="T9" fmla="*/ 289 h 806"/>
                <a:gd name="T10" fmla="*/ 737 w 802"/>
                <a:gd name="T11" fmla="*/ 186 h 806"/>
                <a:gd name="T12" fmla="*/ 683 w 802"/>
                <a:gd name="T13" fmla="*/ 202 h 806"/>
                <a:gd name="T14" fmla="*/ 652 w 802"/>
                <a:gd name="T15" fmla="*/ 164 h 806"/>
                <a:gd name="T16" fmla="*/ 676 w 802"/>
                <a:gd name="T17" fmla="*/ 112 h 806"/>
                <a:gd name="T18" fmla="*/ 585 w 802"/>
                <a:gd name="T19" fmla="*/ 45 h 806"/>
                <a:gd name="T20" fmla="*/ 544 w 802"/>
                <a:gd name="T21" fmla="*/ 85 h 806"/>
                <a:gd name="T22" fmla="*/ 497 w 802"/>
                <a:gd name="T23" fmla="*/ 67 h 806"/>
                <a:gd name="T24" fmla="*/ 495 w 802"/>
                <a:gd name="T25" fmla="*/ 11 h 806"/>
                <a:gd name="T26" fmla="*/ 381 w 802"/>
                <a:gd name="T27" fmla="*/ 0 h 806"/>
                <a:gd name="T28" fmla="*/ 370 w 802"/>
                <a:gd name="T29" fmla="*/ 58 h 806"/>
                <a:gd name="T30" fmla="*/ 320 w 802"/>
                <a:gd name="T31" fmla="*/ 67 h 806"/>
                <a:gd name="T32" fmla="*/ 289 w 802"/>
                <a:gd name="T33" fmla="*/ 20 h 806"/>
                <a:gd name="T34" fmla="*/ 186 w 802"/>
                <a:gd name="T35" fmla="*/ 67 h 806"/>
                <a:gd name="T36" fmla="*/ 202 w 802"/>
                <a:gd name="T37" fmla="*/ 121 h 806"/>
                <a:gd name="T38" fmla="*/ 164 w 802"/>
                <a:gd name="T39" fmla="*/ 152 h 806"/>
                <a:gd name="T40" fmla="*/ 112 w 802"/>
                <a:gd name="T41" fmla="*/ 128 h 806"/>
                <a:gd name="T42" fmla="*/ 45 w 802"/>
                <a:gd name="T43" fmla="*/ 220 h 806"/>
                <a:gd name="T44" fmla="*/ 85 w 802"/>
                <a:gd name="T45" fmla="*/ 260 h 806"/>
                <a:gd name="T46" fmla="*/ 67 w 802"/>
                <a:gd name="T47" fmla="*/ 307 h 806"/>
                <a:gd name="T48" fmla="*/ 11 w 802"/>
                <a:gd name="T49" fmla="*/ 309 h 806"/>
                <a:gd name="T50" fmla="*/ 0 w 802"/>
                <a:gd name="T51" fmla="*/ 423 h 806"/>
                <a:gd name="T52" fmla="*/ 56 w 802"/>
                <a:gd name="T53" fmla="*/ 437 h 806"/>
                <a:gd name="T54" fmla="*/ 65 w 802"/>
                <a:gd name="T55" fmla="*/ 486 h 806"/>
                <a:gd name="T56" fmla="*/ 18 w 802"/>
                <a:gd name="T57" fmla="*/ 517 h 806"/>
                <a:gd name="T58" fmla="*/ 65 w 802"/>
                <a:gd name="T59" fmla="*/ 620 h 806"/>
                <a:gd name="T60" fmla="*/ 119 w 802"/>
                <a:gd name="T61" fmla="*/ 605 h 806"/>
                <a:gd name="T62" fmla="*/ 150 w 802"/>
                <a:gd name="T63" fmla="*/ 643 h 806"/>
                <a:gd name="T64" fmla="*/ 125 w 802"/>
                <a:gd name="T65" fmla="*/ 694 h 806"/>
                <a:gd name="T66" fmla="*/ 217 w 802"/>
                <a:gd name="T67" fmla="*/ 762 h 806"/>
                <a:gd name="T68" fmla="*/ 258 w 802"/>
                <a:gd name="T69" fmla="*/ 721 h 806"/>
                <a:gd name="T70" fmla="*/ 305 w 802"/>
                <a:gd name="T71" fmla="*/ 739 h 806"/>
                <a:gd name="T72" fmla="*/ 307 w 802"/>
                <a:gd name="T73" fmla="*/ 795 h 806"/>
                <a:gd name="T74" fmla="*/ 421 w 802"/>
                <a:gd name="T75" fmla="*/ 806 h 806"/>
                <a:gd name="T76" fmla="*/ 435 w 802"/>
                <a:gd name="T77" fmla="*/ 750 h 806"/>
                <a:gd name="T78" fmla="*/ 484 w 802"/>
                <a:gd name="T79" fmla="*/ 741 h 806"/>
                <a:gd name="T80" fmla="*/ 515 w 802"/>
                <a:gd name="T81" fmla="*/ 788 h 806"/>
                <a:gd name="T82" fmla="*/ 618 w 802"/>
                <a:gd name="T83" fmla="*/ 741 h 806"/>
                <a:gd name="T84" fmla="*/ 603 w 802"/>
                <a:gd name="T85" fmla="*/ 683 h 806"/>
                <a:gd name="T86" fmla="*/ 641 w 802"/>
                <a:gd name="T87" fmla="*/ 652 h 806"/>
                <a:gd name="T88" fmla="*/ 692 w 802"/>
                <a:gd name="T89" fmla="*/ 676 h 806"/>
                <a:gd name="T90" fmla="*/ 759 w 802"/>
                <a:gd name="T91" fmla="*/ 585 h 806"/>
                <a:gd name="T92" fmla="*/ 719 w 802"/>
                <a:gd name="T93" fmla="*/ 544 h 806"/>
                <a:gd name="T94" fmla="*/ 737 w 802"/>
                <a:gd name="T95" fmla="*/ 497 h 806"/>
                <a:gd name="T96" fmla="*/ 791 w 802"/>
                <a:gd name="T97" fmla="*/ 497 h 806"/>
                <a:gd name="T98" fmla="*/ 385 w 802"/>
                <a:gd name="T99" fmla="*/ 571 h 806"/>
                <a:gd name="T100" fmla="*/ 231 w 802"/>
                <a:gd name="T101" fmla="*/ 385 h 806"/>
                <a:gd name="T102" fmla="*/ 417 w 802"/>
                <a:gd name="T103" fmla="*/ 231 h 806"/>
                <a:gd name="T104" fmla="*/ 571 w 802"/>
                <a:gd name="T105" fmla="*/ 417 h 806"/>
                <a:gd name="T106" fmla="*/ 385 w 802"/>
                <a:gd name="T107" fmla="*/ 571 h 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02" h="806">
                  <a:moveTo>
                    <a:pt x="791" y="497"/>
                  </a:moveTo>
                  <a:cubicBezTo>
                    <a:pt x="802" y="383"/>
                    <a:pt x="802" y="383"/>
                    <a:pt x="802" y="383"/>
                  </a:cubicBezTo>
                  <a:cubicBezTo>
                    <a:pt x="746" y="370"/>
                    <a:pt x="746" y="370"/>
                    <a:pt x="746" y="370"/>
                  </a:cubicBezTo>
                  <a:cubicBezTo>
                    <a:pt x="744" y="354"/>
                    <a:pt x="741" y="336"/>
                    <a:pt x="737" y="320"/>
                  </a:cubicBezTo>
                  <a:cubicBezTo>
                    <a:pt x="784" y="289"/>
                    <a:pt x="784" y="289"/>
                    <a:pt x="784" y="289"/>
                  </a:cubicBezTo>
                  <a:cubicBezTo>
                    <a:pt x="737" y="186"/>
                    <a:pt x="737" y="186"/>
                    <a:pt x="737" y="186"/>
                  </a:cubicBezTo>
                  <a:cubicBezTo>
                    <a:pt x="683" y="202"/>
                    <a:pt x="683" y="202"/>
                    <a:pt x="683" y="202"/>
                  </a:cubicBezTo>
                  <a:cubicBezTo>
                    <a:pt x="674" y="188"/>
                    <a:pt x="663" y="175"/>
                    <a:pt x="652" y="164"/>
                  </a:cubicBezTo>
                  <a:cubicBezTo>
                    <a:pt x="676" y="112"/>
                    <a:pt x="676" y="112"/>
                    <a:pt x="676" y="112"/>
                  </a:cubicBezTo>
                  <a:cubicBezTo>
                    <a:pt x="585" y="45"/>
                    <a:pt x="585" y="45"/>
                    <a:pt x="585" y="45"/>
                  </a:cubicBezTo>
                  <a:cubicBezTo>
                    <a:pt x="544" y="85"/>
                    <a:pt x="544" y="85"/>
                    <a:pt x="544" y="85"/>
                  </a:cubicBezTo>
                  <a:cubicBezTo>
                    <a:pt x="529" y="78"/>
                    <a:pt x="515" y="72"/>
                    <a:pt x="497" y="67"/>
                  </a:cubicBezTo>
                  <a:cubicBezTo>
                    <a:pt x="495" y="11"/>
                    <a:pt x="495" y="11"/>
                    <a:pt x="495" y="11"/>
                  </a:cubicBezTo>
                  <a:cubicBezTo>
                    <a:pt x="381" y="0"/>
                    <a:pt x="381" y="0"/>
                    <a:pt x="381" y="0"/>
                  </a:cubicBezTo>
                  <a:cubicBezTo>
                    <a:pt x="370" y="58"/>
                    <a:pt x="370" y="58"/>
                    <a:pt x="370" y="58"/>
                  </a:cubicBezTo>
                  <a:cubicBezTo>
                    <a:pt x="354" y="60"/>
                    <a:pt x="336" y="63"/>
                    <a:pt x="320" y="67"/>
                  </a:cubicBezTo>
                  <a:cubicBezTo>
                    <a:pt x="289" y="20"/>
                    <a:pt x="289" y="20"/>
                    <a:pt x="289" y="20"/>
                  </a:cubicBezTo>
                  <a:cubicBezTo>
                    <a:pt x="186" y="67"/>
                    <a:pt x="186" y="67"/>
                    <a:pt x="186" y="67"/>
                  </a:cubicBezTo>
                  <a:cubicBezTo>
                    <a:pt x="202" y="121"/>
                    <a:pt x="202" y="121"/>
                    <a:pt x="202" y="121"/>
                  </a:cubicBezTo>
                  <a:cubicBezTo>
                    <a:pt x="188" y="130"/>
                    <a:pt x="175" y="141"/>
                    <a:pt x="164" y="152"/>
                  </a:cubicBezTo>
                  <a:cubicBezTo>
                    <a:pt x="112" y="128"/>
                    <a:pt x="112" y="128"/>
                    <a:pt x="112" y="128"/>
                  </a:cubicBezTo>
                  <a:cubicBezTo>
                    <a:pt x="45" y="220"/>
                    <a:pt x="45" y="220"/>
                    <a:pt x="45" y="220"/>
                  </a:cubicBezTo>
                  <a:cubicBezTo>
                    <a:pt x="85" y="260"/>
                    <a:pt x="85" y="260"/>
                    <a:pt x="85" y="260"/>
                  </a:cubicBezTo>
                  <a:cubicBezTo>
                    <a:pt x="78" y="276"/>
                    <a:pt x="72" y="289"/>
                    <a:pt x="67" y="307"/>
                  </a:cubicBezTo>
                  <a:cubicBezTo>
                    <a:pt x="11" y="309"/>
                    <a:pt x="11" y="309"/>
                    <a:pt x="11" y="309"/>
                  </a:cubicBezTo>
                  <a:cubicBezTo>
                    <a:pt x="0" y="423"/>
                    <a:pt x="0" y="423"/>
                    <a:pt x="0" y="423"/>
                  </a:cubicBezTo>
                  <a:cubicBezTo>
                    <a:pt x="56" y="437"/>
                    <a:pt x="56" y="437"/>
                    <a:pt x="56" y="437"/>
                  </a:cubicBezTo>
                  <a:cubicBezTo>
                    <a:pt x="58" y="452"/>
                    <a:pt x="60" y="470"/>
                    <a:pt x="65" y="486"/>
                  </a:cubicBezTo>
                  <a:cubicBezTo>
                    <a:pt x="18" y="517"/>
                    <a:pt x="18" y="517"/>
                    <a:pt x="18" y="517"/>
                  </a:cubicBezTo>
                  <a:cubicBezTo>
                    <a:pt x="65" y="620"/>
                    <a:pt x="65" y="620"/>
                    <a:pt x="65" y="620"/>
                  </a:cubicBezTo>
                  <a:cubicBezTo>
                    <a:pt x="119" y="605"/>
                    <a:pt x="119" y="605"/>
                    <a:pt x="119" y="605"/>
                  </a:cubicBezTo>
                  <a:cubicBezTo>
                    <a:pt x="128" y="618"/>
                    <a:pt x="139" y="632"/>
                    <a:pt x="150" y="643"/>
                  </a:cubicBezTo>
                  <a:cubicBezTo>
                    <a:pt x="125" y="694"/>
                    <a:pt x="125" y="694"/>
                    <a:pt x="125" y="694"/>
                  </a:cubicBezTo>
                  <a:cubicBezTo>
                    <a:pt x="217" y="762"/>
                    <a:pt x="217" y="762"/>
                    <a:pt x="217" y="762"/>
                  </a:cubicBezTo>
                  <a:cubicBezTo>
                    <a:pt x="258" y="721"/>
                    <a:pt x="258" y="721"/>
                    <a:pt x="258" y="721"/>
                  </a:cubicBezTo>
                  <a:cubicBezTo>
                    <a:pt x="273" y="728"/>
                    <a:pt x="287" y="735"/>
                    <a:pt x="305" y="739"/>
                  </a:cubicBezTo>
                  <a:cubicBezTo>
                    <a:pt x="307" y="795"/>
                    <a:pt x="307" y="795"/>
                    <a:pt x="307" y="795"/>
                  </a:cubicBezTo>
                  <a:cubicBezTo>
                    <a:pt x="421" y="806"/>
                    <a:pt x="421" y="806"/>
                    <a:pt x="421" y="806"/>
                  </a:cubicBezTo>
                  <a:cubicBezTo>
                    <a:pt x="435" y="750"/>
                    <a:pt x="435" y="750"/>
                    <a:pt x="435" y="750"/>
                  </a:cubicBezTo>
                  <a:cubicBezTo>
                    <a:pt x="450" y="748"/>
                    <a:pt x="468" y="746"/>
                    <a:pt x="484" y="741"/>
                  </a:cubicBezTo>
                  <a:cubicBezTo>
                    <a:pt x="515" y="788"/>
                    <a:pt x="515" y="788"/>
                    <a:pt x="515" y="788"/>
                  </a:cubicBezTo>
                  <a:cubicBezTo>
                    <a:pt x="618" y="741"/>
                    <a:pt x="618" y="741"/>
                    <a:pt x="618" y="741"/>
                  </a:cubicBezTo>
                  <a:cubicBezTo>
                    <a:pt x="603" y="683"/>
                    <a:pt x="603" y="683"/>
                    <a:pt x="603" y="683"/>
                  </a:cubicBezTo>
                  <a:cubicBezTo>
                    <a:pt x="616" y="674"/>
                    <a:pt x="629" y="663"/>
                    <a:pt x="641" y="652"/>
                  </a:cubicBezTo>
                  <a:cubicBezTo>
                    <a:pt x="692" y="676"/>
                    <a:pt x="692" y="676"/>
                    <a:pt x="692" y="676"/>
                  </a:cubicBezTo>
                  <a:cubicBezTo>
                    <a:pt x="759" y="585"/>
                    <a:pt x="759" y="585"/>
                    <a:pt x="759" y="585"/>
                  </a:cubicBezTo>
                  <a:cubicBezTo>
                    <a:pt x="719" y="544"/>
                    <a:pt x="719" y="544"/>
                    <a:pt x="719" y="544"/>
                  </a:cubicBezTo>
                  <a:cubicBezTo>
                    <a:pt x="726" y="529"/>
                    <a:pt x="732" y="515"/>
                    <a:pt x="737" y="497"/>
                  </a:cubicBezTo>
                  <a:lnTo>
                    <a:pt x="791" y="497"/>
                  </a:lnTo>
                  <a:close/>
                  <a:moveTo>
                    <a:pt x="385" y="571"/>
                  </a:moveTo>
                  <a:cubicBezTo>
                    <a:pt x="291" y="562"/>
                    <a:pt x="222" y="479"/>
                    <a:pt x="231" y="385"/>
                  </a:cubicBezTo>
                  <a:cubicBezTo>
                    <a:pt x="240" y="291"/>
                    <a:pt x="323" y="222"/>
                    <a:pt x="417" y="231"/>
                  </a:cubicBezTo>
                  <a:cubicBezTo>
                    <a:pt x="511" y="240"/>
                    <a:pt x="580" y="323"/>
                    <a:pt x="571" y="417"/>
                  </a:cubicBezTo>
                  <a:cubicBezTo>
                    <a:pt x="564" y="513"/>
                    <a:pt x="479" y="580"/>
                    <a:pt x="385" y="571"/>
                  </a:cubicBezTo>
                  <a:close/>
                </a:path>
              </a:pathLst>
            </a:custGeom>
            <a:grp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2" name="Freeform 351"/>
            <p:cNvSpPr>
              <a:spLocks noEditPoints="1"/>
            </p:cNvSpPr>
            <p:nvPr/>
          </p:nvSpPr>
          <p:spPr bwMode="auto">
            <a:xfrm>
              <a:off x="6297613" y="7046913"/>
              <a:ext cx="107950" cy="106363"/>
            </a:xfrm>
            <a:custGeom>
              <a:avLst/>
              <a:gdLst>
                <a:gd name="T0" fmla="*/ 645 w 654"/>
                <a:gd name="T1" fmla="*/ 401 h 649"/>
                <a:gd name="T2" fmla="*/ 654 w 654"/>
                <a:gd name="T3" fmla="*/ 309 h 649"/>
                <a:gd name="T4" fmla="*/ 609 w 654"/>
                <a:gd name="T5" fmla="*/ 298 h 649"/>
                <a:gd name="T6" fmla="*/ 602 w 654"/>
                <a:gd name="T7" fmla="*/ 257 h 649"/>
                <a:gd name="T8" fmla="*/ 641 w 654"/>
                <a:gd name="T9" fmla="*/ 233 h 649"/>
                <a:gd name="T10" fmla="*/ 602 w 654"/>
                <a:gd name="T11" fmla="*/ 148 h 649"/>
                <a:gd name="T12" fmla="*/ 558 w 654"/>
                <a:gd name="T13" fmla="*/ 161 h 649"/>
                <a:gd name="T14" fmla="*/ 533 w 654"/>
                <a:gd name="T15" fmla="*/ 130 h 649"/>
                <a:gd name="T16" fmla="*/ 553 w 654"/>
                <a:gd name="T17" fmla="*/ 89 h 649"/>
                <a:gd name="T18" fmla="*/ 477 w 654"/>
                <a:gd name="T19" fmla="*/ 36 h 649"/>
                <a:gd name="T20" fmla="*/ 446 w 654"/>
                <a:gd name="T21" fmla="*/ 69 h 649"/>
                <a:gd name="T22" fmla="*/ 408 w 654"/>
                <a:gd name="T23" fmla="*/ 56 h 649"/>
                <a:gd name="T24" fmla="*/ 405 w 654"/>
                <a:gd name="T25" fmla="*/ 9 h 649"/>
                <a:gd name="T26" fmla="*/ 314 w 654"/>
                <a:gd name="T27" fmla="*/ 0 h 649"/>
                <a:gd name="T28" fmla="*/ 302 w 654"/>
                <a:gd name="T29" fmla="*/ 44 h 649"/>
                <a:gd name="T30" fmla="*/ 262 w 654"/>
                <a:gd name="T31" fmla="*/ 51 h 649"/>
                <a:gd name="T32" fmla="*/ 237 w 654"/>
                <a:gd name="T33" fmla="*/ 13 h 649"/>
                <a:gd name="T34" fmla="*/ 152 w 654"/>
                <a:gd name="T35" fmla="*/ 51 h 649"/>
                <a:gd name="T36" fmla="*/ 166 w 654"/>
                <a:gd name="T37" fmla="*/ 96 h 649"/>
                <a:gd name="T38" fmla="*/ 134 w 654"/>
                <a:gd name="T39" fmla="*/ 121 h 649"/>
                <a:gd name="T40" fmla="*/ 94 w 654"/>
                <a:gd name="T41" fmla="*/ 100 h 649"/>
                <a:gd name="T42" fmla="*/ 36 w 654"/>
                <a:gd name="T43" fmla="*/ 174 h 649"/>
                <a:gd name="T44" fmla="*/ 69 w 654"/>
                <a:gd name="T45" fmla="*/ 208 h 649"/>
                <a:gd name="T46" fmla="*/ 56 w 654"/>
                <a:gd name="T47" fmla="*/ 246 h 649"/>
                <a:gd name="T48" fmla="*/ 9 w 654"/>
                <a:gd name="T49" fmla="*/ 248 h 649"/>
                <a:gd name="T50" fmla="*/ 0 w 654"/>
                <a:gd name="T51" fmla="*/ 340 h 649"/>
                <a:gd name="T52" fmla="*/ 45 w 654"/>
                <a:gd name="T53" fmla="*/ 351 h 649"/>
                <a:gd name="T54" fmla="*/ 51 w 654"/>
                <a:gd name="T55" fmla="*/ 392 h 649"/>
                <a:gd name="T56" fmla="*/ 13 w 654"/>
                <a:gd name="T57" fmla="*/ 416 h 649"/>
                <a:gd name="T58" fmla="*/ 51 w 654"/>
                <a:gd name="T59" fmla="*/ 501 h 649"/>
                <a:gd name="T60" fmla="*/ 96 w 654"/>
                <a:gd name="T61" fmla="*/ 488 h 649"/>
                <a:gd name="T62" fmla="*/ 121 w 654"/>
                <a:gd name="T63" fmla="*/ 519 h 649"/>
                <a:gd name="T64" fmla="*/ 101 w 654"/>
                <a:gd name="T65" fmla="*/ 560 h 649"/>
                <a:gd name="T66" fmla="*/ 177 w 654"/>
                <a:gd name="T67" fmla="*/ 613 h 649"/>
                <a:gd name="T68" fmla="*/ 210 w 654"/>
                <a:gd name="T69" fmla="*/ 580 h 649"/>
                <a:gd name="T70" fmla="*/ 249 w 654"/>
                <a:gd name="T71" fmla="*/ 593 h 649"/>
                <a:gd name="T72" fmla="*/ 251 w 654"/>
                <a:gd name="T73" fmla="*/ 640 h 649"/>
                <a:gd name="T74" fmla="*/ 343 w 654"/>
                <a:gd name="T75" fmla="*/ 649 h 649"/>
                <a:gd name="T76" fmla="*/ 354 w 654"/>
                <a:gd name="T77" fmla="*/ 604 h 649"/>
                <a:gd name="T78" fmla="*/ 394 w 654"/>
                <a:gd name="T79" fmla="*/ 598 h 649"/>
                <a:gd name="T80" fmla="*/ 419 w 654"/>
                <a:gd name="T81" fmla="*/ 636 h 649"/>
                <a:gd name="T82" fmla="*/ 504 w 654"/>
                <a:gd name="T83" fmla="*/ 598 h 649"/>
                <a:gd name="T84" fmla="*/ 490 w 654"/>
                <a:gd name="T85" fmla="*/ 553 h 649"/>
                <a:gd name="T86" fmla="*/ 522 w 654"/>
                <a:gd name="T87" fmla="*/ 528 h 649"/>
                <a:gd name="T88" fmla="*/ 562 w 654"/>
                <a:gd name="T89" fmla="*/ 548 h 649"/>
                <a:gd name="T90" fmla="*/ 616 w 654"/>
                <a:gd name="T91" fmla="*/ 472 h 649"/>
                <a:gd name="T92" fmla="*/ 582 w 654"/>
                <a:gd name="T93" fmla="*/ 441 h 649"/>
                <a:gd name="T94" fmla="*/ 596 w 654"/>
                <a:gd name="T95" fmla="*/ 403 h 649"/>
                <a:gd name="T96" fmla="*/ 645 w 654"/>
                <a:gd name="T97" fmla="*/ 401 h 649"/>
                <a:gd name="T98" fmla="*/ 314 w 654"/>
                <a:gd name="T99" fmla="*/ 463 h 649"/>
                <a:gd name="T100" fmla="*/ 188 w 654"/>
                <a:gd name="T101" fmla="*/ 311 h 649"/>
                <a:gd name="T102" fmla="*/ 340 w 654"/>
                <a:gd name="T103" fmla="*/ 186 h 649"/>
                <a:gd name="T104" fmla="*/ 466 w 654"/>
                <a:gd name="T105" fmla="*/ 338 h 649"/>
                <a:gd name="T106" fmla="*/ 314 w 654"/>
                <a:gd name="T107" fmla="*/ 463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54" h="649">
                  <a:moveTo>
                    <a:pt x="645" y="401"/>
                  </a:moveTo>
                  <a:cubicBezTo>
                    <a:pt x="654" y="309"/>
                    <a:pt x="654" y="309"/>
                    <a:pt x="654" y="309"/>
                  </a:cubicBezTo>
                  <a:cubicBezTo>
                    <a:pt x="609" y="298"/>
                    <a:pt x="609" y="298"/>
                    <a:pt x="609" y="298"/>
                  </a:cubicBezTo>
                  <a:cubicBezTo>
                    <a:pt x="607" y="284"/>
                    <a:pt x="605" y="271"/>
                    <a:pt x="602" y="257"/>
                  </a:cubicBezTo>
                  <a:cubicBezTo>
                    <a:pt x="641" y="233"/>
                    <a:pt x="641" y="233"/>
                    <a:pt x="641" y="233"/>
                  </a:cubicBezTo>
                  <a:cubicBezTo>
                    <a:pt x="602" y="148"/>
                    <a:pt x="602" y="148"/>
                    <a:pt x="602" y="148"/>
                  </a:cubicBezTo>
                  <a:cubicBezTo>
                    <a:pt x="558" y="161"/>
                    <a:pt x="558" y="161"/>
                    <a:pt x="558" y="161"/>
                  </a:cubicBezTo>
                  <a:cubicBezTo>
                    <a:pt x="551" y="150"/>
                    <a:pt x="542" y="139"/>
                    <a:pt x="533" y="130"/>
                  </a:cubicBezTo>
                  <a:cubicBezTo>
                    <a:pt x="553" y="89"/>
                    <a:pt x="553" y="89"/>
                    <a:pt x="553" y="89"/>
                  </a:cubicBezTo>
                  <a:cubicBezTo>
                    <a:pt x="477" y="36"/>
                    <a:pt x="477" y="36"/>
                    <a:pt x="477" y="36"/>
                  </a:cubicBezTo>
                  <a:cubicBezTo>
                    <a:pt x="446" y="69"/>
                    <a:pt x="446" y="69"/>
                    <a:pt x="446" y="69"/>
                  </a:cubicBezTo>
                  <a:cubicBezTo>
                    <a:pt x="434" y="65"/>
                    <a:pt x="421" y="58"/>
                    <a:pt x="408" y="56"/>
                  </a:cubicBezTo>
                  <a:cubicBezTo>
                    <a:pt x="405" y="9"/>
                    <a:pt x="405" y="9"/>
                    <a:pt x="405" y="9"/>
                  </a:cubicBezTo>
                  <a:cubicBezTo>
                    <a:pt x="314" y="0"/>
                    <a:pt x="314" y="0"/>
                    <a:pt x="314" y="0"/>
                  </a:cubicBezTo>
                  <a:cubicBezTo>
                    <a:pt x="302" y="44"/>
                    <a:pt x="302" y="44"/>
                    <a:pt x="302" y="44"/>
                  </a:cubicBezTo>
                  <a:cubicBezTo>
                    <a:pt x="289" y="47"/>
                    <a:pt x="275" y="49"/>
                    <a:pt x="262" y="51"/>
                  </a:cubicBezTo>
                  <a:cubicBezTo>
                    <a:pt x="237" y="13"/>
                    <a:pt x="237" y="13"/>
                    <a:pt x="237" y="13"/>
                  </a:cubicBezTo>
                  <a:cubicBezTo>
                    <a:pt x="152" y="51"/>
                    <a:pt x="152" y="51"/>
                    <a:pt x="152" y="51"/>
                  </a:cubicBezTo>
                  <a:cubicBezTo>
                    <a:pt x="166" y="96"/>
                    <a:pt x="166" y="96"/>
                    <a:pt x="166" y="96"/>
                  </a:cubicBezTo>
                  <a:cubicBezTo>
                    <a:pt x="154" y="103"/>
                    <a:pt x="146" y="112"/>
                    <a:pt x="134" y="121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36" y="174"/>
                    <a:pt x="36" y="174"/>
                    <a:pt x="36" y="174"/>
                  </a:cubicBezTo>
                  <a:cubicBezTo>
                    <a:pt x="69" y="208"/>
                    <a:pt x="69" y="208"/>
                    <a:pt x="69" y="208"/>
                  </a:cubicBezTo>
                  <a:cubicBezTo>
                    <a:pt x="65" y="219"/>
                    <a:pt x="58" y="233"/>
                    <a:pt x="56" y="246"/>
                  </a:cubicBezTo>
                  <a:cubicBezTo>
                    <a:pt x="9" y="248"/>
                    <a:pt x="9" y="248"/>
                    <a:pt x="9" y="248"/>
                  </a:cubicBezTo>
                  <a:cubicBezTo>
                    <a:pt x="0" y="340"/>
                    <a:pt x="0" y="340"/>
                    <a:pt x="0" y="340"/>
                  </a:cubicBezTo>
                  <a:cubicBezTo>
                    <a:pt x="45" y="351"/>
                    <a:pt x="45" y="351"/>
                    <a:pt x="45" y="351"/>
                  </a:cubicBezTo>
                  <a:cubicBezTo>
                    <a:pt x="47" y="365"/>
                    <a:pt x="49" y="378"/>
                    <a:pt x="51" y="392"/>
                  </a:cubicBezTo>
                  <a:cubicBezTo>
                    <a:pt x="13" y="416"/>
                    <a:pt x="13" y="416"/>
                    <a:pt x="13" y="416"/>
                  </a:cubicBezTo>
                  <a:cubicBezTo>
                    <a:pt x="51" y="501"/>
                    <a:pt x="51" y="501"/>
                    <a:pt x="51" y="501"/>
                  </a:cubicBezTo>
                  <a:cubicBezTo>
                    <a:pt x="96" y="488"/>
                    <a:pt x="96" y="488"/>
                    <a:pt x="96" y="488"/>
                  </a:cubicBezTo>
                  <a:cubicBezTo>
                    <a:pt x="103" y="499"/>
                    <a:pt x="112" y="508"/>
                    <a:pt x="121" y="519"/>
                  </a:cubicBezTo>
                  <a:cubicBezTo>
                    <a:pt x="101" y="560"/>
                    <a:pt x="101" y="560"/>
                    <a:pt x="101" y="560"/>
                  </a:cubicBezTo>
                  <a:cubicBezTo>
                    <a:pt x="177" y="613"/>
                    <a:pt x="177" y="613"/>
                    <a:pt x="177" y="613"/>
                  </a:cubicBezTo>
                  <a:cubicBezTo>
                    <a:pt x="210" y="580"/>
                    <a:pt x="210" y="580"/>
                    <a:pt x="210" y="580"/>
                  </a:cubicBezTo>
                  <a:cubicBezTo>
                    <a:pt x="222" y="584"/>
                    <a:pt x="235" y="591"/>
                    <a:pt x="249" y="593"/>
                  </a:cubicBezTo>
                  <a:cubicBezTo>
                    <a:pt x="251" y="640"/>
                    <a:pt x="251" y="640"/>
                    <a:pt x="251" y="640"/>
                  </a:cubicBezTo>
                  <a:cubicBezTo>
                    <a:pt x="343" y="649"/>
                    <a:pt x="343" y="649"/>
                    <a:pt x="343" y="649"/>
                  </a:cubicBezTo>
                  <a:cubicBezTo>
                    <a:pt x="354" y="604"/>
                    <a:pt x="354" y="604"/>
                    <a:pt x="354" y="604"/>
                  </a:cubicBezTo>
                  <a:cubicBezTo>
                    <a:pt x="367" y="602"/>
                    <a:pt x="381" y="600"/>
                    <a:pt x="394" y="598"/>
                  </a:cubicBezTo>
                  <a:cubicBezTo>
                    <a:pt x="419" y="636"/>
                    <a:pt x="419" y="636"/>
                    <a:pt x="419" y="636"/>
                  </a:cubicBezTo>
                  <a:cubicBezTo>
                    <a:pt x="504" y="598"/>
                    <a:pt x="504" y="598"/>
                    <a:pt x="504" y="598"/>
                  </a:cubicBezTo>
                  <a:cubicBezTo>
                    <a:pt x="490" y="553"/>
                    <a:pt x="490" y="553"/>
                    <a:pt x="490" y="553"/>
                  </a:cubicBezTo>
                  <a:cubicBezTo>
                    <a:pt x="502" y="546"/>
                    <a:pt x="513" y="537"/>
                    <a:pt x="522" y="528"/>
                  </a:cubicBezTo>
                  <a:cubicBezTo>
                    <a:pt x="562" y="548"/>
                    <a:pt x="562" y="548"/>
                    <a:pt x="562" y="548"/>
                  </a:cubicBezTo>
                  <a:cubicBezTo>
                    <a:pt x="616" y="472"/>
                    <a:pt x="616" y="472"/>
                    <a:pt x="616" y="472"/>
                  </a:cubicBezTo>
                  <a:cubicBezTo>
                    <a:pt x="582" y="441"/>
                    <a:pt x="582" y="441"/>
                    <a:pt x="582" y="441"/>
                  </a:cubicBezTo>
                  <a:cubicBezTo>
                    <a:pt x="587" y="430"/>
                    <a:pt x="594" y="416"/>
                    <a:pt x="596" y="403"/>
                  </a:cubicBezTo>
                  <a:lnTo>
                    <a:pt x="645" y="401"/>
                  </a:lnTo>
                  <a:close/>
                  <a:moveTo>
                    <a:pt x="314" y="463"/>
                  </a:moveTo>
                  <a:cubicBezTo>
                    <a:pt x="237" y="457"/>
                    <a:pt x="181" y="387"/>
                    <a:pt x="188" y="311"/>
                  </a:cubicBezTo>
                  <a:cubicBezTo>
                    <a:pt x="195" y="235"/>
                    <a:pt x="264" y="179"/>
                    <a:pt x="340" y="186"/>
                  </a:cubicBezTo>
                  <a:cubicBezTo>
                    <a:pt x="417" y="192"/>
                    <a:pt x="473" y="262"/>
                    <a:pt x="466" y="338"/>
                  </a:cubicBezTo>
                  <a:cubicBezTo>
                    <a:pt x="459" y="414"/>
                    <a:pt x="392" y="470"/>
                    <a:pt x="314" y="463"/>
                  </a:cubicBezTo>
                  <a:close/>
                </a:path>
              </a:pathLst>
            </a:custGeom>
            <a:grp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48093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63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5C846"/>
      </a:accent1>
      <a:accent2>
        <a:srgbClr val="4B4B4B"/>
      </a:accent2>
      <a:accent3>
        <a:srgbClr val="FFFFFF"/>
      </a:accent3>
      <a:accent4>
        <a:srgbClr val="000000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Breitbild</PresentationFormat>
  <Paragraphs>44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Value Summary &amp; Mutual Success Plan “Project XYZ”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Wozny, Jörn</dc:creator>
  <cp:lastModifiedBy>Wozny, Jörn</cp:lastModifiedBy>
  <cp:revision>108</cp:revision>
  <dcterms:created xsi:type="dcterms:W3CDTF">2022-06-17T06:03:09Z</dcterms:created>
  <dcterms:modified xsi:type="dcterms:W3CDTF">2025-08-24T20:48:23Z</dcterms:modified>
</cp:coreProperties>
</file>